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697" r:id="rId6"/>
  </p:sldMasterIdLst>
  <p:notesMasterIdLst>
    <p:notesMasterId r:id="rId20"/>
  </p:notesMasterIdLst>
  <p:handoutMasterIdLst>
    <p:handoutMasterId r:id="rId21"/>
  </p:handoutMasterIdLst>
  <p:sldIdLst>
    <p:sldId id="257" r:id="rId7"/>
    <p:sldId id="304" r:id="rId8"/>
    <p:sldId id="403" r:id="rId9"/>
    <p:sldId id="409" r:id="rId10"/>
    <p:sldId id="401" r:id="rId11"/>
    <p:sldId id="410" r:id="rId12"/>
    <p:sldId id="411" r:id="rId13"/>
    <p:sldId id="412" r:id="rId14"/>
    <p:sldId id="413" r:id="rId15"/>
    <p:sldId id="415" r:id="rId16"/>
    <p:sldId id="418" r:id="rId17"/>
    <p:sldId id="416" r:id="rId18"/>
    <p:sldId id="41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EO, JOHN J II MSgt USAF AFRC 482 SFS/S3O" initials="RJJIMUA4S" lastIdx="0" clrIdx="0">
    <p:extLst>
      <p:ext uri="{19B8F6BF-5375-455C-9EA6-DF929625EA0E}">
        <p15:presenceInfo xmlns:p15="http://schemas.microsoft.com/office/powerpoint/2012/main" userId="S-1-5-21-1271409858-1095883707-2794662393-992976" providerId="AD"/>
      </p:ext>
    </p:extLst>
  </p:cmAuthor>
  <p:cmAuthor id="2" name="CHASTITY MORAN" initials="CM" lastIdx="1" clrIdx="1">
    <p:extLst>
      <p:ext uri="{19B8F6BF-5375-455C-9EA6-DF929625EA0E}">
        <p15:presenceInfo xmlns:p15="http://schemas.microsoft.com/office/powerpoint/2012/main" userId="CHASTITY MO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9900"/>
    <a:srgbClr val="00CC00"/>
    <a:srgbClr val="BFC6FB"/>
    <a:srgbClr val="C709AC"/>
    <a:srgbClr val="889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F8A7F-427F-4A72-9860-CD565190DE3D}" v="7" dt="2022-12-08T18:48:38.079"/>
    <p1510:client id="{5A3F491D-FD90-4799-BF5B-56172B40B045}" v="29" dt="2022-12-08T15:13:19.953"/>
    <p1510:client id="{95BEF390-02DC-4C4A-A07A-F9463CD95F66}" v="663" dt="2022-12-08T04:15:46.287"/>
    <p1510:client id="{9677C5B3-3BE8-4E47-B425-2B3746460C11}" v="147" dt="2022-12-08T00:28:06.257"/>
    <p1510:client id="{9F5D5AB1-A317-4F0E-A742-3C32265FE837}" v="294" dt="2022-12-08T00:32:10.276"/>
    <p1510:client id="{A3BFF56F-AF24-464F-98AC-9F7C79CA9B08}" v="30" dt="2022-12-08T03:44:21.415"/>
    <p1510:client id="{B242FF48-F8FB-417D-8B3B-7EF9A272F6DA}" v="191" dt="2022-12-08T17:45:00.544"/>
    <p1510:client id="{B46158EB-751C-4C94-BB55-23DD84708BA8}" v="79" dt="2022-12-08T03:37:36.316"/>
    <p1510:client id="{C3D1660A-156D-4C6D-8F38-79E25ADDE2C1}" v="2" dt="2022-12-08T16:46:15.057"/>
    <p1510:client id="{CF2B2454-E1E5-4CA4-A935-9F3BCC57FC2D}" v="989" dt="2022-12-08T18:39:32.020"/>
    <p1510:client id="{E7C7C571-012F-458A-A973-04B829668850}" v="42" dt="2022-12-12T12:21:38.983"/>
    <p1510:client id="{E9945C21-B036-4615-8173-B76C29899613}" v="170" dt="2022-12-07T19:54:54.122"/>
    <p1510:client id="{F830A701-E672-434C-8865-D903EB1A5747}" v="2" dt="2022-12-08T13:37:50.295"/>
    <p1510:client id="{FF5AE101-2FB4-4EDA-B9B8-615A32699649}" v="9" dt="2022-12-08T04:03:16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TRAVIS A TSgt USAF AFRC 482 MSG/482 SFS/S3O-AGR" userId="S::travis.jackson.11@us.af.mil::68930a36-b022-4004-b088-96ebb72f07cc" providerId="AD" clId="Web-{0944EECC-DE86-48EE-91D0-AA6BDBF7C1CE}"/>
    <pc:docChg chg="modSld">
      <pc:chgData name="JACKSON, TRAVIS A TSgt USAF AFRC 482 MSG/482 SFS/S3O-AGR" userId="S::travis.jackson.11@us.af.mil::68930a36-b022-4004-b088-96ebb72f07cc" providerId="AD" clId="Web-{0944EECC-DE86-48EE-91D0-AA6BDBF7C1CE}" dt="2022-12-06T03:11:09.514" v="69"/>
      <pc:docMkLst>
        <pc:docMk/>
      </pc:docMkLst>
      <pc:sldChg chg="modSp">
        <pc:chgData name="JACKSON, TRAVIS A TSgt USAF AFRC 482 MSG/482 SFS/S3O-AGR" userId="S::travis.jackson.11@us.af.mil::68930a36-b022-4004-b088-96ebb72f07cc" providerId="AD" clId="Web-{0944EECC-DE86-48EE-91D0-AA6BDBF7C1CE}" dt="2022-12-06T03:11:09.514" v="69"/>
        <pc:sldMkLst>
          <pc:docMk/>
          <pc:sldMk cId="4161832491" sldId="402"/>
        </pc:sldMkLst>
        <pc:graphicFrameChg chg="mod modGraphic">
          <ac:chgData name="JACKSON, TRAVIS A TSgt USAF AFRC 482 MSG/482 SFS/S3O-AGR" userId="S::travis.jackson.11@us.af.mil::68930a36-b022-4004-b088-96ebb72f07cc" providerId="AD" clId="Web-{0944EECC-DE86-48EE-91D0-AA6BDBF7C1CE}" dt="2022-12-06T03:11:09.514" v="69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BRITTON, DIMARCO A MSgt USAF AFRC 482 SFS/S30" userId="S::dimarco.britton.1@us.af.mil::ff00b118-d063-4cd8-9a15-b3f11a3e382f" providerId="AD" clId="Web-{CF2B2454-E1E5-4CA4-A935-9F3BCC57FC2D}"/>
    <pc:docChg chg="modSld">
      <pc:chgData name="BRITTON, DIMARCO A MSgt USAF AFRC 482 SFS/S30" userId="S::dimarco.britton.1@us.af.mil::ff00b118-d063-4cd8-9a15-b3f11a3e382f" providerId="AD" clId="Web-{CF2B2454-E1E5-4CA4-A935-9F3BCC57FC2D}" dt="2022-12-08T18:39:14.535" v="977"/>
      <pc:docMkLst>
        <pc:docMk/>
      </pc:docMkLst>
      <pc:sldChg chg="modSp">
        <pc:chgData name="BRITTON, DIMARCO A MSgt USAF AFRC 482 SFS/S30" userId="S::dimarco.britton.1@us.af.mil::ff00b118-d063-4cd8-9a15-b3f11a3e382f" providerId="AD" clId="Web-{CF2B2454-E1E5-4CA4-A935-9F3BCC57FC2D}" dt="2022-12-08T18:39:14.535" v="977"/>
        <pc:sldMkLst>
          <pc:docMk/>
          <pc:sldMk cId="3840510872" sldId="398"/>
        </pc:sldMkLst>
        <pc:graphicFrameChg chg="mod modGraphic">
          <ac:chgData name="BRITTON, DIMARCO A MSgt USAF AFRC 482 SFS/S30" userId="S::dimarco.britton.1@us.af.mil::ff00b118-d063-4cd8-9a15-b3f11a3e382f" providerId="AD" clId="Web-{CF2B2454-E1E5-4CA4-A935-9F3BCC57FC2D}" dt="2022-12-08T18:39:14.535" v="977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</pc:docChg>
  </pc:docChgLst>
  <pc:docChgLst>
    <pc:chgData name="JONES, EMMANUEL L MSgt USAF AFRC 482 SFS/S5S" userId="S::emmanuel.jones@us.af.mil::d026aead-cf31-42c3-8af2-1cf88242531b" providerId="AD" clId="Web-{EF7EBB86-0BC3-483C-9FC0-1B9698718FC9}"/>
    <pc:docChg chg="modSld">
      <pc:chgData name="JONES, EMMANUEL L MSgt USAF AFRC 482 SFS/S5S" userId="S::emmanuel.jones@us.af.mil::d026aead-cf31-42c3-8af2-1cf88242531b" providerId="AD" clId="Web-{EF7EBB86-0BC3-483C-9FC0-1B9698718FC9}" dt="2022-11-17T17:40:22.719" v="377"/>
      <pc:docMkLst>
        <pc:docMk/>
      </pc:docMkLst>
      <pc:sldChg chg="modSp">
        <pc:chgData name="JONES, EMMANUEL L MSgt USAF AFRC 482 SFS/S5S" userId="S::emmanuel.jones@us.af.mil::d026aead-cf31-42c3-8af2-1cf88242531b" providerId="AD" clId="Web-{EF7EBB86-0BC3-483C-9FC0-1B9698718FC9}" dt="2022-11-17T17:40:22.719" v="377"/>
        <pc:sldMkLst>
          <pc:docMk/>
          <pc:sldMk cId="3879683877" sldId="407"/>
        </pc:sldMkLst>
        <pc:graphicFrameChg chg="mod modGraphic">
          <ac:chgData name="JONES, EMMANUEL L MSgt USAF AFRC 482 SFS/S5S" userId="S::emmanuel.jones@us.af.mil::d026aead-cf31-42c3-8af2-1cf88242531b" providerId="AD" clId="Web-{EF7EBB86-0BC3-483C-9FC0-1B9698718FC9}" dt="2022-11-17T17:40:22.719" v="377"/>
          <ac:graphicFrameMkLst>
            <pc:docMk/>
            <pc:sldMk cId="3879683877" sldId="407"/>
            <ac:graphicFrameMk id="8" creationId="{00000000-0000-0000-0000-000000000000}"/>
          </ac:graphicFrameMkLst>
        </pc:graphicFrameChg>
      </pc:sldChg>
    </pc:docChg>
  </pc:docChgLst>
  <pc:docChgLst>
    <pc:chgData name="DIAZPERDOMO, JEAN CARLOS TSgt USAF AFRC 482 SFS/S30" userId="S::jean.diaz_perdomo.2@us.af.mil::f35178cd-0253-4981-bcd3-7d40d488c5ed" providerId="AD" clId="Web-{C06C7483-D615-4C1D-8F52-E8162123C79E}"/>
    <pc:docChg chg="modSld">
      <pc:chgData name="DIAZPERDOMO, JEAN CARLOS TSgt USAF AFRC 482 SFS/S30" userId="S::jean.diaz_perdomo.2@us.af.mil::f35178cd-0253-4981-bcd3-7d40d488c5ed" providerId="AD" clId="Web-{C06C7483-D615-4C1D-8F52-E8162123C79E}" dt="2022-11-17T16:13:33.436" v="55"/>
      <pc:docMkLst>
        <pc:docMk/>
      </pc:docMkLst>
      <pc:sldChg chg="modSp">
        <pc:chgData name="DIAZPERDOMO, JEAN CARLOS TSgt USAF AFRC 482 SFS/S30" userId="S::jean.diaz_perdomo.2@us.af.mil::f35178cd-0253-4981-bcd3-7d40d488c5ed" providerId="AD" clId="Web-{C06C7483-D615-4C1D-8F52-E8162123C79E}" dt="2022-11-17T16:13:33.436" v="55"/>
        <pc:sldMkLst>
          <pc:docMk/>
          <pc:sldMk cId="224514714" sldId="390"/>
        </pc:sldMkLst>
        <pc:graphicFrameChg chg="mod modGraphic">
          <ac:chgData name="DIAZPERDOMO, JEAN CARLOS TSgt USAF AFRC 482 SFS/S30" userId="S::jean.diaz_perdomo.2@us.af.mil::f35178cd-0253-4981-bcd3-7d40d488c5ed" providerId="AD" clId="Web-{C06C7483-D615-4C1D-8F52-E8162123C79E}" dt="2022-11-17T16:13:33.436" v="55"/>
          <ac:graphicFrameMkLst>
            <pc:docMk/>
            <pc:sldMk cId="224514714" sldId="390"/>
            <ac:graphicFrameMk id="11" creationId="{99B00776-6CBC-3BC1-916F-87F6AA580645}"/>
          </ac:graphicFrameMkLst>
        </pc:graphicFrameChg>
      </pc:sldChg>
    </pc:docChg>
  </pc:docChgLst>
  <pc:docChgLst>
    <pc:chgData name="JACKSON, TRAVIS A TSgt USAF AFRC 482 MSG/482 SFS/S3O-AGR" userId="S::travis.jackson.11@us.af.mil::68930a36-b022-4004-b088-96ebb72f07cc" providerId="AD" clId="Web-{95BEF390-02DC-4C4A-A07A-F9463CD95F66}"/>
    <pc:docChg chg="modSld">
      <pc:chgData name="JACKSON, TRAVIS A TSgt USAF AFRC 482 MSG/482 SFS/S3O-AGR" userId="S::travis.jackson.11@us.af.mil::68930a36-b022-4004-b088-96ebb72f07cc" providerId="AD" clId="Web-{95BEF390-02DC-4C4A-A07A-F9463CD95F66}" dt="2022-12-08T04:15:16.098" v="652"/>
      <pc:docMkLst>
        <pc:docMk/>
      </pc:docMkLst>
      <pc:sldChg chg="modSp">
        <pc:chgData name="JACKSON, TRAVIS A TSgt USAF AFRC 482 MSG/482 SFS/S3O-AGR" userId="S::travis.jackson.11@us.af.mil::68930a36-b022-4004-b088-96ebb72f07cc" providerId="AD" clId="Web-{95BEF390-02DC-4C4A-A07A-F9463CD95F66}" dt="2022-12-08T04:15:16.098" v="652"/>
        <pc:sldMkLst>
          <pc:docMk/>
          <pc:sldMk cId="4161832491" sldId="402"/>
        </pc:sldMkLst>
        <pc:graphicFrameChg chg="mod modGraphic">
          <ac:chgData name="JACKSON, TRAVIS A TSgt USAF AFRC 482 MSG/482 SFS/S3O-AGR" userId="S::travis.jackson.11@us.af.mil::68930a36-b022-4004-b088-96ebb72f07cc" providerId="AD" clId="Web-{95BEF390-02DC-4C4A-A07A-F9463CD95F66}" dt="2022-12-08T04:15:16.098" v="652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WILLIAMS, RASHAWN A MSgt USAF AFRC 482 SFS/S30" userId="S::rashawn.williams.3@us.af.mil::1374dc0a-5f34-4459-92d5-a10ba9d267de" providerId="AD" clId="Web-{DF7D779B-C0C4-4134-96BF-369979675D89}"/>
    <pc:docChg chg="modSld">
      <pc:chgData name="WILLIAMS, RASHAWN A MSgt USAF AFRC 482 SFS/S30" userId="S::rashawn.williams.3@us.af.mil::1374dc0a-5f34-4459-92d5-a10ba9d267de" providerId="AD" clId="Web-{DF7D779B-C0C4-4134-96BF-369979675D89}" dt="2022-12-01T17:52:16.112" v="807"/>
      <pc:docMkLst>
        <pc:docMk/>
      </pc:docMkLst>
      <pc:sldChg chg="modSp">
        <pc:chgData name="WILLIAMS, RASHAWN A MSgt USAF AFRC 482 SFS/S30" userId="S::rashawn.williams.3@us.af.mil::1374dc0a-5f34-4459-92d5-a10ba9d267de" providerId="AD" clId="Web-{DF7D779B-C0C4-4134-96BF-369979675D89}" dt="2022-12-01T17:52:16.112" v="807"/>
        <pc:sldMkLst>
          <pc:docMk/>
          <pc:sldMk cId="4161832491" sldId="402"/>
        </pc:sldMkLst>
        <pc:graphicFrameChg chg="mod modGraphic">
          <ac:chgData name="WILLIAMS, RASHAWN A MSgt USAF AFRC 482 SFS/S30" userId="S::rashawn.williams.3@us.af.mil::1374dc0a-5f34-4459-92d5-a10ba9d267de" providerId="AD" clId="Web-{DF7D779B-C0C4-4134-96BF-369979675D89}" dt="2022-12-01T17:52:16.112" v="807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WILLIAMS, RASHAWN A MSgt USAF AFRC 482 SFS/S30" userId="S::rashawn.williams.3@us.af.mil::1374dc0a-5f34-4459-92d5-a10ba9d267de" providerId="AD" clId="Web-{C37D2277-25C6-4413-9507-D32611844797}"/>
    <pc:docChg chg="modSld">
      <pc:chgData name="WILLIAMS, RASHAWN A MSgt USAF AFRC 482 SFS/S30" userId="S::rashawn.williams.3@us.af.mil::1374dc0a-5f34-4459-92d5-a10ba9d267de" providerId="AD" clId="Web-{C37D2277-25C6-4413-9507-D32611844797}" dt="2022-10-20T00:33:04.313" v="595"/>
      <pc:docMkLst>
        <pc:docMk/>
      </pc:docMkLst>
      <pc:sldChg chg="modSp">
        <pc:chgData name="WILLIAMS, RASHAWN A MSgt USAF AFRC 482 SFS/S30" userId="S::rashawn.williams.3@us.af.mil::1374dc0a-5f34-4459-92d5-a10ba9d267de" providerId="AD" clId="Web-{C37D2277-25C6-4413-9507-D32611844797}" dt="2022-10-20T00:33:04.313" v="595"/>
        <pc:sldMkLst>
          <pc:docMk/>
          <pc:sldMk cId="4161832491" sldId="402"/>
        </pc:sldMkLst>
        <pc:graphicFrameChg chg="mod modGraphic">
          <ac:chgData name="WILLIAMS, RASHAWN A MSgt USAF AFRC 482 SFS/S30" userId="S::rashawn.williams.3@us.af.mil::1374dc0a-5f34-4459-92d5-a10ba9d267de" providerId="AD" clId="Web-{C37D2277-25C6-4413-9507-D32611844797}" dt="2022-10-20T00:33:04.313" v="595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ZVIGELSKY, ROBERT SSgt USAF AFRC 482 SFS/S3OB" userId="S::robert.zvigelsky.1@us.af.mil::12463164-0af9-4147-b6b0-b5a09365e3e6" providerId="AD" clId="Web-{75D37A2B-3D17-4424-97C0-AFEFD174B788}"/>
    <pc:docChg chg="modSld">
      <pc:chgData name="ZVIGELSKY, ROBERT SSgt USAF AFRC 482 SFS/S3OB" userId="S::robert.zvigelsky.1@us.af.mil::12463164-0af9-4147-b6b0-b5a09365e3e6" providerId="AD" clId="Web-{75D37A2B-3D17-4424-97C0-AFEFD174B788}" dt="2022-10-05T11:53:04.092" v="97"/>
      <pc:docMkLst>
        <pc:docMk/>
      </pc:docMkLst>
      <pc:sldChg chg="addSp delSp modSp">
        <pc:chgData name="ZVIGELSKY, ROBERT SSgt USAF AFRC 482 SFS/S3OB" userId="S::robert.zvigelsky.1@us.af.mil::12463164-0af9-4147-b6b0-b5a09365e3e6" providerId="AD" clId="Web-{75D37A2B-3D17-4424-97C0-AFEFD174B788}" dt="2022-10-05T11:53:04.092" v="97"/>
        <pc:sldMkLst>
          <pc:docMk/>
          <pc:sldMk cId="2384379438" sldId="395"/>
        </pc:sldMkLst>
        <pc:spChg chg="add del mod">
          <ac:chgData name="ZVIGELSKY, ROBERT SSgt USAF AFRC 482 SFS/S3OB" userId="S::robert.zvigelsky.1@us.af.mil::12463164-0af9-4147-b6b0-b5a09365e3e6" providerId="AD" clId="Web-{75D37A2B-3D17-4424-97C0-AFEFD174B788}" dt="2022-10-05T11:41:22.765" v="54"/>
          <ac:spMkLst>
            <pc:docMk/>
            <pc:sldMk cId="2384379438" sldId="395"/>
            <ac:spMk id="4" creationId="{14306BCD-D66D-CD9D-2B95-7FD7B12AC1F8}"/>
          </ac:spMkLst>
        </pc:spChg>
        <pc:graphicFrameChg chg="add del mod">
          <ac:chgData name="ZVIGELSKY, ROBERT SSgt USAF AFRC 482 SFS/S3OB" userId="S::robert.zvigelsky.1@us.af.mil::12463164-0af9-4147-b6b0-b5a09365e3e6" providerId="AD" clId="Web-{75D37A2B-3D17-4424-97C0-AFEFD174B788}" dt="2022-10-05T11:41:22.765" v="55"/>
          <ac:graphicFrameMkLst>
            <pc:docMk/>
            <pc:sldMk cId="2384379438" sldId="395"/>
            <ac:graphicFrameMk id="3" creationId="{F75C99CA-02AC-ED16-3120-801113881824}"/>
          </ac:graphicFrameMkLst>
        </pc:graphicFrameChg>
        <pc:graphicFrameChg chg="mod modGraphic">
          <ac:chgData name="ZVIGELSKY, ROBERT SSgt USAF AFRC 482 SFS/S3OB" userId="S::robert.zvigelsky.1@us.af.mil::12463164-0af9-4147-b6b0-b5a09365e3e6" providerId="AD" clId="Web-{75D37A2B-3D17-4424-97C0-AFEFD174B788}" dt="2022-10-05T11:53:04.092" v="97"/>
          <ac:graphicFrameMkLst>
            <pc:docMk/>
            <pc:sldMk cId="2384379438" sldId="395"/>
            <ac:graphicFrameMk id="8" creationId="{00000000-0000-0000-0000-000000000000}"/>
          </ac:graphicFrameMkLst>
        </pc:graphicFrameChg>
      </pc:sldChg>
    </pc:docChg>
  </pc:docChgLst>
  <pc:docChgLst>
    <pc:chgData name="ZVIGELSKY, ROBERT SSgt USAF AFRC 482 SFS/S3OB" userId="S::robert.zvigelsky.1@us.af.mil::12463164-0af9-4147-b6b0-b5a09365e3e6" providerId="AD" clId="Web-{5D8B9CD3-6564-43A2-93B5-F3C389179243}"/>
    <pc:docChg chg="modSld">
      <pc:chgData name="ZVIGELSKY, ROBERT SSgt USAF AFRC 482 SFS/S3OB" userId="S::robert.zvigelsky.1@us.af.mil::12463164-0af9-4147-b6b0-b5a09365e3e6" providerId="AD" clId="Web-{5D8B9CD3-6564-43A2-93B5-F3C389179243}" dt="2022-10-19T15:07:31.643" v="237"/>
      <pc:docMkLst>
        <pc:docMk/>
      </pc:docMkLst>
      <pc:sldChg chg="addSp delSp modSp">
        <pc:chgData name="ZVIGELSKY, ROBERT SSgt USAF AFRC 482 SFS/S3OB" userId="S::robert.zvigelsky.1@us.af.mil::12463164-0af9-4147-b6b0-b5a09365e3e6" providerId="AD" clId="Web-{5D8B9CD3-6564-43A2-93B5-F3C389179243}" dt="2022-10-19T15:07:31.643" v="237"/>
        <pc:sldMkLst>
          <pc:docMk/>
          <pc:sldMk cId="3794815923" sldId="340"/>
        </pc:sldMkLst>
        <pc:graphicFrameChg chg="mod modGraphic">
          <ac:chgData name="ZVIGELSKY, ROBERT SSgt USAF AFRC 482 SFS/S3OB" userId="S::robert.zvigelsky.1@us.af.mil::12463164-0af9-4147-b6b0-b5a09365e3e6" providerId="AD" clId="Web-{5D8B9CD3-6564-43A2-93B5-F3C389179243}" dt="2022-10-19T15:07:31.643" v="237"/>
          <ac:graphicFrameMkLst>
            <pc:docMk/>
            <pc:sldMk cId="3794815923" sldId="340"/>
            <ac:graphicFrameMk id="4" creationId="{00000000-0000-0000-0000-000000000000}"/>
          </ac:graphicFrameMkLst>
        </pc:graphicFrameChg>
        <pc:graphicFrameChg chg="add del mod">
          <ac:chgData name="ZVIGELSKY, ROBERT SSgt USAF AFRC 482 SFS/S3OB" userId="S::robert.zvigelsky.1@us.af.mil::12463164-0af9-4147-b6b0-b5a09365e3e6" providerId="AD" clId="Web-{5D8B9CD3-6564-43A2-93B5-F3C389179243}" dt="2022-10-19T15:07:22.268" v="148"/>
          <ac:graphicFrameMkLst>
            <pc:docMk/>
            <pc:sldMk cId="3794815923" sldId="340"/>
            <ac:graphicFrameMk id="5" creationId="{FF14775F-A571-4AD0-1F44-FF24EF7615C5}"/>
          </ac:graphicFrameMkLst>
        </pc:graphicFrameChg>
      </pc:sldChg>
      <pc:sldChg chg="modSp">
        <pc:chgData name="ZVIGELSKY, ROBERT SSgt USAF AFRC 482 SFS/S3OB" userId="S::robert.zvigelsky.1@us.af.mil::12463164-0af9-4147-b6b0-b5a09365e3e6" providerId="AD" clId="Web-{5D8B9CD3-6564-43A2-93B5-F3C389179243}" dt="2022-10-19T14:54:35.389" v="57"/>
        <pc:sldMkLst>
          <pc:docMk/>
          <pc:sldMk cId="2952201072" sldId="378"/>
        </pc:sldMkLst>
        <pc:graphicFrameChg chg="mod modGraphic">
          <ac:chgData name="ZVIGELSKY, ROBERT SSgt USAF AFRC 482 SFS/S3OB" userId="S::robert.zvigelsky.1@us.af.mil::12463164-0af9-4147-b6b0-b5a09365e3e6" providerId="AD" clId="Web-{5D8B9CD3-6564-43A2-93B5-F3C389179243}" dt="2022-10-19T14:54:35.389" v="57"/>
          <ac:graphicFrameMkLst>
            <pc:docMk/>
            <pc:sldMk cId="2952201072" sldId="378"/>
            <ac:graphicFrameMk id="3" creationId="{00000000-0000-0000-0000-000000000000}"/>
          </ac:graphicFrameMkLst>
        </pc:graphicFrameChg>
      </pc:sldChg>
    </pc:docChg>
  </pc:docChgLst>
  <pc:docChgLst>
    <pc:chgData name="BRITTON, DIMARCO A MSgt USAF AFRC 482 SFS/S30" userId="S::dimarco.britton.1@us.af.mil::ff00b118-d063-4cd8-9a15-b3f11a3e382f" providerId="AD" clId="Web-{A930A19E-F58F-4240-86D1-4B5003BB8986}"/>
    <pc:docChg chg="modSld">
      <pc:chgData name="BRITTON, DIMARCO A MSgt USAF AFRC 482 SFS/S30" userId="S::dimarco.britton.1@us.af.mil::ff00b118-d063-4cd8-9a15-b3f11a3e382f" providerId="AD" clId="Web-{A930A19E-F58F-4240-86D1-4B5003BB8986}" dt="2022-12-01T15:24:21.471" v="6"/>
      <pc:docMkLst>
        <pc:docMk/>
      </pc:docMkLst>
      <pc:sldChg chg="modSp">
        <pc:chgData name="BRITTON, DIMARCO A MSgt USAF AFRC 482 SFS/S30" userId="S::dimarco.britton.1@us.af.mil::ff00b118-d063-4cd8-9a15-b3f11a3e382f" providerId="AD" clId="Web-{A930A19E-F58F-4240-86D1-4B5003BB8986}" dt="2022-12-01T15:24:21.471" v="6"/>
        <pc:sldMkLst>
          <pc:docMk/>
          <pc:sldMk cId="3840510872" sldId="398"/>
        </pc:sldMkLst>
        <pc:spChg chg="mod">
          <ac:chgData name="BRITTON, DIMARCO A MSgt USAF AFRC 482 SFS/S30" userId="S::dimarco.britton.1@us.af.mil::ff00b118-d063-4cd8-9a15-b3f11a3e382f" providerId="AD" clId="Web-{A930A19E-F58F-4240-86D1-4B5003BB8986}" dt="2022-12-01T15:24:04.829" v="0" actId="20577"/>
          <ac:spMkLst>
            <pc:docMk/>
            <pc:sldMk cId="3840510872" sldId="398"/>
            <ac:spMk id="7" creationId="{00000000-0000-0000-0000-000000000000}"/>
          </ac:spMkLst>
        </pc:spChg>
        <pc:graphicFrameChg chg="mod modGraphic">
          <ac:chgData name="BRITTON, DIMARCO A MSgt USAF AFRC 482 SFS/S30" userId="S::dimarco.britton.1@us.af.mil::ff00b118-d063-4cd8-9a15-b3f11a3e382f" providerId="AD" clId="Web-{A930A19E-F58F-4240-86D1-4B5003BB8986}" dt="2022-12-01T15:24:21.471" v="6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</pc:docChg>
  </pc:docChgLst>
  <pc:docChgLst>
    <pc:chgData name="CHIPMAN, AMANDA K TSgt USAF AFRC 482 SFS/S3T" userId="S::amanda.chipman@us.af.mil::1891ff46-45f1-4cf6-9006-af06cc4e68a3" providerId="AD" clId="Web-{00251108-E516-4816-AB5F-3D01B4285E15}"/>
    <pc:docChg chg="modSld">
      <pc:chgData name="CHIPMAN, AMANDA K TSgt USAF AFRC 482 SFS/S3T" userId="S::amanda.chipman@us.af.mil::1891ff46-45f1-4cf6-9006-af06cc4e68a3" providerId="AD" clId="Web-{00251108-E516-4816-AB5F-3D01B4285E15}" dt="2022-10-19T17:58:20.043" v="7"/>
      <pc:docMkLst>
        <pc:docMk/>
      </pc:docMkLst>
      <pc:sldChg chg="modSp">
        <pc:chgData name="CHIPMAN, AMANDA K TSgt USAF AFRC 482 SFS/S3T" userId="S::amanda.chipman@us.af.mil::1891ff46-45f1-4cf6-9006-af06cc4e68a3" providerId="AD" clId="Web-{00251108-E516-4816-AB5F-3D01B4285E15}" dt="2022-10-19T17:58:20.043" v="7"/>
        <pc:sldMkLst>
          <pc:docMk/>
          <pc:sldMk cId="4109340461" sldId="391"/>
        </pc:sldMkLst>
        <pc:graphicFrameChg chg="mod modGraphic">
          <ac:chgData name="CHIPMAN, AMANDA K TSgt USAF AFRC 482 SFS/S3T" userId="S::amanda.chipman@us.af.mil::1891ff46-45f1-4cf6-9006-af06cc4e68a3" providerId="AD" clId="Web-{00251108-E516-4816-AB5F-3D01B4285E15}" dt="2022-10-19T17:58:20.043" v="7"/>
          <ac:graphicFrameMkLst>
            <pc:docMk/>
            <pc:sldMk cId="4109340461" sldId="391"/>
            <ac:graphicFrameMk id="8" creationId="{00000000-0000-0000-0000-000000000000}"/>
          </ac:graphicFrameMkLst>
        </pc:graphicFrameChg>
      </pc:sldChg>
    </pc:docChg>
  </pc:docChgLst>
  <pc:docChgLst>
    <pc:chgData name="JACKSON, TRAVIS A TSgt USAF AFRC 482 MSG/482 SFS/S3O-AGR" userId="S::travis.jackson.11@us.af.mil::68930a36-b022-4004-b088-96ebb72f07cc" providerId="AD" clId="Web-{8F53DF6F-72C7-4CB7-8C36-92E122C08EDB}"/>
    <pc:docChg chg="modSld">
      <pc:chgData name="JACKSON, TRAVIS A TSgt USAF AFRC 482 MSG/482 SFS/S3O-AGR" userId="S::travis.jackson.11@us.af.mil::68930a36-b022-4004-b088-96ebb72f07cc" providerId="AD" clId="Web-{8F53DF6F-72C7-4CB7-8C36-92E122C08EDB}" dt="2022-12-07T02:45:43.345" v="784"/>
      <pc:docMkLst>
        <pc:docMk/>
      </pc:docMkLst>
      <pc:sldChg chg="modSp">
        <pc:chgData name="JACKSON, TRAVIS A TSgt USAF AFRC 482 MSG/482 SFS/S3O-AGR" userId="S::travis.jackson.11@us.af.mil::68930a36-b022-4004-b088-96ebb72f07cc" providerId="AD" clId="Web-{8F53DF6F-72C7-4CB7-8C36-92E122C08EDB}" dt="2022-12-07T02:45:43.345" v="784"/>
        <pc:sldMkLst>
          <pc:docMk/>
          <pc:sldMk cId="4161832491" sldId="402"/>
        </pc:sldMkLst>
        <pc:graphicFrameChg chg="mod modGraphic">
          <ac:chgData name="JACKSON, TRAVIS A TSgt USAF AFRC 482 MSG/482 SFS/S3O-AGR" userId="S::travis.jackson.11@us.af.mil::68930a36-b022-4004-b088-96ebb72f07cc" providerId="AD" clId="Web-{8F53DF6F-72C7-4CB7-8C36-92E122C08EDB}" dt="2022-12-07T02:45:43.345" v="784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POWELL, JEREMY T TSgt USAF AFRC 482 SFS/ATO" userId="S::jeremy.powell.7@us.af.mil::928d7759-f271-455a-8a2e-3802e07cfaa2" providerId="AD" clId="Web-{51B0C34A-0CEA-4C98-B88E-B0B5E60EECA3}"/>
    <pc:docChg chg="modSld">
      <pc:chgData name="POWELL, JEREMY T TSgt USAF AFRC 482 SFS/ATO" userId="S::jeremy.powell.7@us.af.mil::928d7759-f271-455a-8a2e-3802e07cfaa2" providerId="AD" clId="Web-{51B0C34A-0CEA-4C98-B88E-B0B5E60EECA3}" dt="2022-10-19T15:14:14.523" v="41" actId="20577"/>
      <pc:docMkLst>
        <pc:docMk/>
      </pc:docMkLst>
      <pc:sldChg chg="modSp">
        <pc:chgData name="POWELL, JEREMY T TSgt USAF AFRC 482 SFS/ATO" userId="S::jeremy.powell.7@us.af.mil::928d7759-f271-455a-8a2e-3802e07cfaa2" providerId="AD" clId="Web-{51B0C34A-0CEA-4C98-B88E-B0B5E60EECA3}" dt="2022-10-19T15:14:14.523" v="41" actId="20577"/>
        <pc:sldMkLst>
          <pc:docMk/>
          <pc:sldMk cId="3794310515" sldId="405"/>
        </pc:sldMkLst>
        <pc:spChg chg="mod">
          <ac:chgData name="POWELL, JEREMY T TSgt USAF AFRC 482 SFS/ATO" userId="S::jeremy.powell.7@us.af.mil::928d7759-f271-455a-8a2e-3802e07cfaa2" providerId="AD" clId="Web-{51B0C34A-0CEA-4C98-B88E-B0B5E60EECA3}" dt="2022-10-19T15:14:12.273" v="39" actId="20577"/>
          <ac:spMkLst>
            <pc:docMk/>
            <pc:sldMk cId="3794310515" sldId="405"/>
            <ac:spMk id="8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51B0C34A-0CEA-4C98-B88E-B0B5E60EECA3}" dt="2022-10-19T15:14:14.523" v="41" actId="20577"/>
          <ac:spMkLst>
            <pc:docMk/>
            <pc:sldMk cId="3794310515" sldId="405"/>
            <ac:spMk id="9" creationId="{00000000-0000-0000-0000-000000000000}"/>
          </ac:spMkLst>
        </pc:spChg>
      </pc:sldChg>
    </pc:docChg>
  </pc:docChgLst>
  <pc:docChgLst>
    <pc:chgData name="WILLIAMS, RASHAWN A MSgt USAF AFRC 482 SFS/S30" userId="S::rashawn.williams.3@us.af.mil::1374dc0a-5f34-4459-92d5-a10ba9d267de" providerId="AD" clId="Web-{1BF8A92D-085F-414A-8EF6-805FFC325625}"/>
    <pc:docChg chg="modSld">
      <pc:chgData name="WILLIAMS, RASHAWN A MSgt USAF AFRC 482 SFS/S30" userId="S::rashawn.williams.3@us.af.mil::1374dc0a-5f34-4459-92d5-a10ba9d267de" providerId="AD" clId="Web-{1BF8A92D-085F-414A-8EF6-805FFC325625}" dt="2022-10-20T03:58:42.925" v="451"/>
      <pc:docMkLst>
        <pc:docMk/>
      </pc:docMkLst>
      <pc:sldChg chg="modSp">
        <pc:chgData name="WILLIAMS, RASHAWN A MSgt USAF AFRC 482 SFS/S30" userId="S::rashawn.williams.3@us.af.mil::1374dc0a-5f34-4459-92d5-a10ba9d267de" providerId="AD" clId="Web-{1BF8A92D-085F-414A-8EF6-805FFC325625}" dt="2022-10-20T03:58:42.925" v="451"/>
        <pc:sldMkLst>
          <pc:docMk/>
          <pc:sldMk cId="4161832491" sldId="402"/>
        </pc:sldMkLst>
        <pc:graphicFrameChg chg="mod modGraphic">
          <ac:chgData name="WILLIAMS, RASHAWN A MSgt USAF AFRC 482 SFS/S30" userId="S::rashawn.williams.3@us.af.mil::1374dc0a-5f34-4459-92d5-a10ba9d267de" providerId="AD" clId="Web-{1BF8A92D-085F-414A-8EF6-805FFC325625}" dt="2022-10-20T03:58:42.925" v="451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ROBERTO" userId="06a482f5-870d-4f27-918c-9e95857fdd98" providerId="ADAL" clId="{A922CD70-7C5F-4CF6-AE6E-7367E116BACE}"/>
    <pc:docChg chg="addSld delSld modSld">
      <pc:chgData name="ROBERTO" userId="06a482f5-870d-4f27-918c-9e95857fdd98" providerId="ADAL" clId="{A922CD70-7C5F-4CF6-AE6E-7367E116BACE}" dt="2022-10-20T15:39:39.405" v="1" actId="2696"/>
      <pc:docMkLst>
        <pc:docMk/>
      </pc:docMkLst>
      <pc:sldChg chg="del">
        <pc:chgData name="ROBERTO" userId="06a482f5-870d-4f27-918c-9e95857fdd98" providerId="ADAL" clId="{A922CD70-7C5F-4CF6-AE6E-7367E116BACE}" dt="2022-10-20T15:39:39.405" v="1" actId="2696"/>
        <pc:sldMkLst>
          <pc:docMk/>
          <pc:sldMk cId="3319984521" sldId="268"/>
        </pc:sldMkLst>
      </pc:sldChg>
      <pc:sldChg chg="add">
        <pc:chgData name="ROBERTO" userId="06a482f5-870d-4f27-918c-9e95857fdd98" providerId="ADAL" clId="{A922CD70-7C5F-4CF6-AE6E-7367E116BACE}" dt="2022-10-20T15:39:32.560" v="0"/>
        <pc:sldMkLst>
          <pc:docMk/>
          <pc:sldMk cId="799871700" sldId="408"/>
        </pc:sldMkLst>
      </pc:sldChg>
    </pc:docChg>
  </pc:docChgLst>
  <pc:docChgLst>
    <pc:chgData name="ANDREW" userId="4c5f743b-fdba-41c5-9607-e60e76d0620c" providerId="ADAL" clId="{F830A701-E672-434C-8865-D903EB1A5747}"/>
    <pc:docChg chg="undo custSel modSld">
      <pc:chgData name="ANDREW" userId="4c5f743b-fdba-41c5-9607-e60e76d0620c" providerId="ADAL" clId="{F830A701-E672-434C-8865-D903EB1A5747}" dt="2022-12-08T13:58:55.288" v="385" actId="20577"/>
      <pc:docMkLst>
        <pc:docMk/>
      </pc:docMkLst>
      <pc:sldChg chg="modSp mod">
        <pc:chgData name="ANDREW" userId="4c5f743b-fdba-41c5-9607-e60e76d0620c" providerId="ADAL" clId="{F830A701-E672-434C-8865-D903EB1A5747}" dt="2022-12-08T13:58:55.288" v="385" actId="20577"/>
        <pc:sldMkLst>
          <pc:docMk/>
          <pc:sldMk cId="3560303757" sldId="380"/>
        </pc:sldMkLst>
        <pc:spChg chg="mod">
          <ac:chgData name="ANDREW" userId="4c5f743b-fdba-41c5-9607-e60e76d0620c" providerId="ADAL" clId="{F830A701-E672-434C-8865-D903EB1A5747}" dt="2022-12-08T13:48:31.238" v="147" actId="20577"/>
          <ac:spMkLst>
            <pc:docMk/>
            <pc:sldMk cId="3560303757" sldId="380"/>
            <ac:spMk id="8" creationId="{00000000-0000-0000-0000-000000000000}"/>
          </ac:spMkLst>
        </pc:spChg>
        <pc:spChg chg="mod">
          <ac:chgData name="ANDREW" userId="4c5f743b-fdba-41c5-9607-e60e76d0620c" providerId="ADAL" clId="{F830A701-E672-434C-8865-D903EB1A5747}" dt="2022-12-08T13:58:55.288" v="385" actId="20577"/>
          <ac:spMkLst>
            <pc:docMk/>
            <pc:sldMk cId="3560303757" sldId="380"/>
            <ac:spMk id="9" creationId="{00000000-0000-0000-0000-000000000000}"/>
          </ac:spMkLst>
        </pc:spChg>
        <pc:spChg chg="mod">
          <ac:chgData name="ANDREW" userId="4c5f743b-fdba-41c5-9607-e60e76d0620c" providerId="ADAL" clId="{F830A701-E672-434C-8865-D903EB1A5747}" dt="2022-12-08T13:50:31.888" v="255" actId="20577"/>
          <ac:spMkLst>
            <pc:docMk/>
            <pc:sldMk cId="3560303757" sldId="380"/>
            <ac:spMk id="10" creationId="{00000000-0000-0000-0000-000000000000}"/>
          </ac:spMkLst>
        </pc:spChg>
        <pc:spChg chg="mod">
          <ac:chgData name="ANDREW" userId="4c5f743b-fdba-41c5-9607-e60e76d0620c" providerId="ADAL" clId="{F830A701-E672-434C-8865-D903EB1A5747}" dt="2022-12-08T13:58:18.328" v="334" actId="20577"/>
          <ac:spMkLst>
            <pc:docMk/>
            <pc:sldMk cId="3560303757" sldId="380"/>
            <ac:spMk id="11" creationId="{00000000-0000-0000-0000-000000000000}"/>
          </ac:spMkLst>
        </pc:spChg>
      </pc:sldChg>
    </pc:docChg>
  </pc:docChgLst>
  <pc:docChgLst>
    <pc:chgData name="FIGUEROA, ROBERTO JR TSgt USAF AFRC 482 SFS/S4S" userId="S::roberto.figueroa.4@us.af.mil::06a482f5-870d-4f27-918c-9e95857fdd98" providerId="AD" clId="Web-{DF516430-2B72-42F0-9B57-48DD81DEDFA7}"/>
    <pc:docChg chg="addSld delSld">
      <pc:chgData name="FIGUEROA, ROBERTO JR TSgt USAF AFRC 482 SFS/S4S" userId="S::roberto.figueroa.4@us.af.mil::06a482f5-870d-4f27-918c-9e95857fdd98" providerId="AD" clId="Web-{DF516430-2B72-42F0-9B57-48DD81DEDFA7}" dt="2022-10-20T15:25:09.589" v="1"/>
      <pc:docMkLst>
        <pc:docMk/>
      </pc:docMkLst>
      <pc:sldChg chg="new del">
        <pc:chgData name="FIGUEROA, ROBERTO JR TSgt USAF AFRC 482 SFS/S4S" userId="S::roberto.figueroa.4@us.af.mil::06a482f5-870d-4f27-918c-9e95857fdd98" providerId="AD" clId="Web-{DF516430-2B72-42F0-9B57-48DD81DEDFA7}" dt="2022-10-20T15:25:09.589" v="1"/>
        <pc:sldMkLst>
          <pc:docMk/>
          <pc:sldMk cId="1935061913" sldId="408"/>
        </pc:sldMkLst>
      </pc:sldChg>
    </pc:docChg>
  </pc:docChgLst>
  <pc:docChgLst>
    <pc:chgData name="DICKSON, MATTHEW E MSgt USAF AFRC 482 SFS/S4C" userId="S::matthew.dickson.1@us.af.mil::e9aa6e21-105d-4ba8-93e1-d2d573bd715c" providerId="AD" clId="Web-{21DFF77F-55AC-4F1C-9221-1AB4776E8097}"/>
    <pc:docChg chg="modSld">
      <pc:chgData name="DICKSON, MATTHEW E MSgt USAF AFRC 482 SFS/S4C" userId="S::matthew.dickson.1@us.af.mil::e9aa6e21-105d-4ba8-93e1-d2d573bd715c" providerId="AD" clId="Web-{21DFF77F-55AC-4F1C-9221-1AB4776E8097}" dt="2022-12-01T13:07:12.985" v="1"/>
      <pc:docMkLst>
        <pc:docMk/>
      </pc:docMkLst>
      <pc:sldChg chg="modSp">
        <pc:chgData name="DICKSON, MATTHEW E MSgt USAF AFRC 482 SFS/S4C" userId="S::matthew.dickson.1@us.af.mil::e9aa6e21-105d-4ba8-93e1-d2d573bd715c" providerId="AD" clId="Web-{21DFF77F-55AC-4F1C-9221-1AB4776E8097}" dt="2022-12-01T13:07:12.985" v="1"/>
        <pc:sldMkLst>
          <pc:docMk/>
          <pc:sldMk cId="234426068" sldId="388"/>
        </pc:sldMkLst>
        <pc:graphicFrameChg chg="mod modGraphic">
          <ac:chgData name="DICKSON, MATTHEW E MSgt USAF AFRC 482 SFS/S4C" userId="S::matthew.dickson.1@us.af.mil::e9aa6e21-105d-4ba8-93e1-d2d573bd715c" providerId="AD" clId="Web-{21DFF77F-55AC-4F1C-9221-1AB4776E8097}" dt="2022-12-01T13:07:12.985" v="1"/>
          <ac:graphicFrameMkLst>
            <pc:docMk/>
            <pc:sldMk cId="234426068" sldId="388"/>
            <ac:graphicFrameMk id="8" creationId="{00000000-0000-0000-0000-000000000000}"/>
          </ac:graphicFrameMkLst>
        </pc:graphicFrameChg>
      </pc:sldChg>
    </pc:docChg>
  </pc:docChgLst>
  <pc:docChgLst>
    <pc:chgData name="WITHERSPOON, RYAN R MSgt USAF AFRC 482 SFS/SFMQ" userId="2842c14a-919a-46f8-946c-579f3c8d2b66" providerId="ADAL" clId="{AC3880B4-2DC1-4FC3-B899-9383CCF5CA3B}"/>
    <pc:docChg chg="undo custSel modSld">
      <pc:chgData name="WITHERSPOON, RYAN R MSgt USAF AFRC 482 SFS/SFMQ" userId="2842c14a-919a-46f8-946c-579f3c8d2b66" providerId="ADAL" clId="{AC3880B4-2DC1-4FC3-B899-9383CCF5CA3B}" dt="2022-10-20T16:33:05.604" v="809" actId="20577"/>
      <pc:docMkLst>
        <pc:docMk/>
      </pc:docMkLst>
      <pc:sldChg chg="addSp delSp modSp mod">
        <pc:chgData name="WITHERSPOON, RYAN R MSgt USAF AFRC 482 SFS/SFMQ" userId="2842c14a-919a-46f8-946c-579f3c8d2b66" providerId="ADAL" clId="{AC3880B4-2DC1-4FC3-B899-9383CCF5CA3B}" dt="2022-10-20T16:33:05.604" v="809" actId="20577"/>
        <pc:sldMkLst>
          <pc:docMk/>
          <pc:sldMk cId="224514714" sldId="390"/>
        </pc:sldMkLst>
        <pc:graphicFrameChg chg="mod modGraphic">
          <ac:chgData name="WITHERSPOON, RYAN R MSgt USAF AFRC 482 SFS/SFMQ" userId="2842c14a-919a-46f8-946c-579f3c8d2b66" providerId="ADAL" clId="{AC3880B4-2DC1-4FC3-B899-9383CCF5CA3B}" dt="2022-10-20T16:33:05.604" v="809" actId="20577"/>
          <ac:graphicFrameMkLst>
            <pc:docMk/>
            <pc:sldMk cId="224514714" sldId="390"/>
            <ac:graphicFrameMk id="11" creationId="{99B00776-6CBC-3BC1-916F-87F6AA580645}"/>
          </ac:graphicFrameMkLst>
        </pc:graphicFrameChg>
        <pc:picChg chg="add del mod">
          <ac:chgData name="WITHERSPOON, RYAN R MSgt USAF AFRC 482 SFS/SFMQ" userId="2842c14a-919a-46f8-946c-579f3c8d2b66" providerId="ADAL" clId="{AC3880B4-2DC1-4FC3-B899-9383CCF5CA3B}" dt="2022-10-06T15:17:34.431" v="289" actId="478"/>
          <ac:picMkLst>
            <pc:docMk/>
            <pc:sldMk cId="224514714" sldId="390"/>
            <ac:picMk id="5" creationId="{63CB366E-F809-6231-2312-BB90999463EA}"/>
          </ac:picMkLst>
        </pc:picChg>
        <pc:picChg chg="add mod">
          <ac:chgData name="WITHERSPOON, RYAN R MSgt USAF AFRC 482 SFS/SFMQ" userId="2842c14a-919a-46f8-946c-579f3c8d2b66" providerId="ADAL" clId="{AC3880B4-2DC1-4FC3-B899-9383CCF5CA3B}" dt="2022-10-20T15:58:05.995" v="479" actId="1076"/>
          <ac:picMkLst>
            <pc:docMk/>
            <pc:sldMk cId="224514714" sldId="390"/>
            <ac:picMk id="5" creationId="{EF7BDBB3-282C-D81A-C0CB-1419EA25016C}"/>
          </ac:picMkLst>
        </pc:picChg>
        <pc:picChg chg="add del mod">
          <ac:chgData name="WITHERSPOON, RYAN R MSgt USAF AFRC 482 SFS/SFMQ" userId="2842c14a-919a-46f8-946c-579f3c8d2b66" providerId="ADAL" clId="{AC3880B4-2DC1-4FC3-B899-9383CCF5CA3B}" dt="2022-10-06T15:20:01.827" v="297" actId="478"/>
          <ac:picMkLst>
            <pc:docMk/>
            <pc:sldMk cId="224514714" sldId="390"/>
            <ac:picMk id="7" creationId="{3761D7DE-6A29-8AA9-6040-BE17C0514F3F}"/>
          </ac:picMkLst>
        </pc:picChg>
        <pc:picChg chg="add mod">
          <ac:chgData name="WITHERSPOON, RYAN R MSgt USAF AFRC 482 SFS/SFMQ" userId="2842c14a-919a-46f8-946c-579f3c8d2b66" providerId="ADAL" clId="{AC3880B4-2DC1-4FC3-B899-9383CCF5CA3B}" dt="2022-10-20T15:58:23.605" v="480" actId="1076"/>
          <ac:picMkLst>
            <pc:docMk/>
            <pc:sldMk cId="224514714" sldId="390"/>
            <ac:picMk id="7" creationId="{59C0A43F-8C7A-BB50-FE66-882234CACC59}"/>
          </ac:picMkLst>
        </pc:picChg>
        <pc:picChg chg="add del mod">
          <ac:chgData name="WITHERSPOON, RYAN R MSgt USAF AFRC 482 SFS/SFMQ" userId="2842c14a-919a-46f8-946c-579f3c8d2b66" providerId="ADAL" clId="{AC3880B4-2DC1-4FC3-B899-9383CCF5CA3B}" dt="2022-10-19T18:23:06.668" v="397" actId="478"/>
          <ac:picMkLst>
            <pc:docMk/>
            <pc:sldMk cId="224514714" sldId="390"/>
            <ac:picMk id="9" creationId="{7C8157D4-3E51-303A-DB36-B74028713E19}"/>
          </ac:picMkLst>
        </pc:picChg>
        <pc:picChg chg="add del">
          <ac:chgData name="WITHERSPOON, RYAN R MSgt USAF AFRC 482 SFS/SFMQ" userId="2842c14a-919a-46f8-946c-579f3c8d2b66" providerId="ADAL" clId="{AC3880B4-2DC1-4FC3-B899-9383CCF5CA3B}" dt="2022-10-06T15:24:10.775" v="304" actId="22"/>
          <ac:picMkLst>
            <pc:docMk/>
            <pc:sldMk cId="224514714" sldId="390"/>
            <ac:picMk id="12" creationId="{18557EF0-4A4A-3284-D18C-A5FD5C3ACBE3}"/>
          </ac:picMkLst>
        </pc:picChg>
        <pc:picChg chg="add del mod">
          <ac:chgData name="WITHERSPOON, RYAN R MSgt USAF AFRC 482 SFS/SFMQ" userId="2842c14a-919a-46f8-946c-579f3c8d2b66" providerId="ADAL" clId="{AC3880B4-2DC1-4FC3-B899-9383CCF5CA3B}" dt="2022-10-19T18:23:09.587" v="398" actId="478"/>
          <ac:picMkLst>
            <pc:docMk/>
            <pc:sldMk cId="224514714" sldId="390"/>
            <ac:picMk id="14" creationId="{09F6053F-ABC4-CF08-FDC7-45E270455E22}"/>
          </ac:picMkLst>
        </pc:picChg>
      </pc:sldChg>
    </pc:docChg>
  </pc:docChgLst>
  <pc:docChgLst>
    <pc:chgData name="CHIPMAN, AMANDA K TSgt USAF AFRC 482 SFS/S3T" userId="S::amanda.chipman@us.af.mil::1891ff46-45f1-4cf6-9006-af06cc4e68a3" providerId="AD" clId="Web-{8F3F5145-62B5-410E-8C4E-3CC27F1D324B}"/>
    <pc:docChg chg="modSld">
      <pc:chgData name="CHIPMAN, AMANDA K TSgt USAF AFRC 482 SFS/S3T" userId="S::amanda.chipman@us.af.mil::1891ff46-45f1-4cf6-9006-af06cc4e68a3" providerId="AD" clId="Web-{8F3F5145-62B5-410E-8C4E-3CC27F1D324B}" dt="2022-10-18T14:31:36.668" v="1"/>
      <pc:docMkLst>
        <pc:docMk/>
      </pc:docMkLst>
      <pc:sldChg chg="addSp delSp modSp">
        <pc:chgData name="CHIPMAN, AMANDA K TSgt USAF AFRC 482 SFS/S3T" userId="S::amanda.chipman@us.af.mil::1891ff46-45f1-4cf6-9006-af06cc4e68a3" providerId="AD" clId="Web-{8F3F5145-62B5-410E-8C4E-3CC27F1D324B}" dt="2022-10-18T14:31:36.668" v="1"/>
        <pc:sldMkLst>
          <pc:docMk/>
          <pc:sldMk cId="3619991406" sldId="404"/>
        </pc:sldMkLst>
        <pc:picChg chg="add del mod">
          <ac:chgData name="CHIPMAN, AMANDA K TSgt USAF AFRC 482 SFS/S3T" userId="S::amanda.chipman@us.af.mil::1891ff46-45f1-4cf6-9006-af06cc4e68a3" providerId="AD" clId="Web-{8F3F5145-62B5-410E-8C4E-3CC27F1D324B}" dt="2022-10-18T14:31:36.668" v="1"/>
          <ac:picMkLst>
            <pc:docMk/>
            <pc:sldMk cId="3619991406" sldId="404"/>
            <ac:picMk id="3" creationId="{0C6B6976-BE44-B2C0-CB71-1322DCCEA7DF}"/>
          </ac:picMkLst>
        </pc:picChg>
      </pc:sldChg>
    </pc:docChg>
  </pc:docChgLst>
  <pc:docChgLst>
    <pc:chgData name="CHIPMAN, AMANDA K TSgt USAF AFRC 482 SFS/S3T" userId="1891ff46-45f1-4cf6-9006-af06cc4e68a3" providerId="ADAL" clId="{C0ED348B-862D-488D-8203-34A8DEBA86C8}"/>
    <pc:docChg chg="custSel modSld">
      <pc:chgData name="CHIPMAN, AMANDA K TSgt USAF AFRC 482 SFS/S3T" userId="1891ff46-45f1-4cf6-9006-af06cc4e68a3" providerId="ADAL" clId="{C0ED348B-862D-488D-8203-34A8DEBA86C8}" dt="2022-11-16T20:39:30.818" v="194" actId="20577"/>
      <pc:docMkLst>
        <pc:docMk/>
      </pc:docMkLst>
      <pc:sldChg chg="addSp modSp mod">
        <pc:chgData name="CHIPMAN, AMANDA K TSgt USAF AFRC 482 SFS/S3T" userId="1891ff46-45f1-4cf6-9006-af06cc4e68a3" providerId="ADAL" clId="{C0ED348B-862D-488D-8203-34A8DEBA86C8}" dt="2022-11-16T20:39:30.818" v="194" actId="20577"/>
        <pc:sldMkLst>
          <pc:docMk/>
          <pc:sldMk cId="4109340461" sldId="391"/>
        </pc:sldMkLst>
        <pc:graphicFrameChg chg="add mod modGraphic">
          <ac:chgData name="CHIPMAN, AMANDA K TSgt USAF AFRC 482 SFS/S3T" userId="1891ff46-45f1-4cf6-9006-af06cc4e68a3" providerId="ADAL" clId="{C0ED348B-862D-488D-8203-34A8DEBA86C8}" dt="2022-11-16T20:26:15.163" v="178" actId="403"/>
          <ac:graphicFrameMkLst>
            <pc:docMk/>
            <pc:sldMk cId="4109340461" sldId="391"/>
            <ac:graphicFrameMk id="2" creationId="{411B43F7-AFE9-6F8B-3FF3-27103CC6A3D7}"/>
          </ac:graphicFrameMkLst>
        </pc:graphicFrameChg>
        <pc:graphicFrameChg chg="modGraphic">
          <ac:chgData name="CHIPMAN, AMANDA K TSgt USAF AFRC 482 SFS/S3T" userId="1891ff46-45f1-4cf6-9006-af06cc4e68a3" providerId="ADAL" clId="{C0ED348B-862D-488D-8203-34A8DEBA86C8}" dt="2022-11-16T20:39:30.818" v="194" actId="20577"/>
          <ac:graphicFrameMkLst>
            <pc:docMk/>
            <pc:sldMk cId="4109340461" sldId="391"/>
            <ac:graphicFrameMk id="8" creationId="{00000000-0000-0000-0000-000000000000}"/>
          </ac:graphicFrameMkLst>
        </pc:graphicFrameChg>
      </pc:sldChg>
    </pc:docChg>
  </pc:docChgLst>
  <pc:docChgLst>
    <pc:chgData name="WILLIAMS, RASHAWN A MSgt USAF AFRC 482 SFS/S30" userId="S::rashawn.williams.3@us.af.mil::1374dc0a-5f34-4459-92d5-a10ba9d267de" providerId="AD" clId="Web-{F135F86F-2B05-4515-B958-E8163FAA6796}"/>
    <pc:docChg chg="modSld">
      <pc:chgData name="WILLIAMS, RASHAWN A MSgt USAF AFRC 482 SFS/S30" userId="S::rashawn.williams.3@us.af.mil::1374dc0a-5f34-4459-92d5-a10ba9d267de" providerId="AD" clId="Web-{F135F86F-2B05-4515-B958-E8163FAA6796}" dt="2022-10-20T01:10:27.952" v="215"/>
      <pc:docMkLst>
        <pc:docMk/>
      </pc:docMkLst>
      <pc:sldChg chg="modSp">
        <pc:chgData name="WILLIAMS, RASHAWN A MSgt USAF AFRC 482 SFS/S30" userId="S::rashawn.williams.3@us.af.mil::1374dc0a-5f34-4459-92d5-a10ba9d267de" providerId="AD" clId="Web-{F135F86F-2B05-4515-B958-E8163FAA6796}" dt="2022-10-20T01:10:27.952" v="215"/>
        <pc:sldMkLst>
          <pc:docMk/>
          <pc:sldMk cId="4161832491" sldId="402"/>
        </pc:sldMkLst>
        <pc:graphicFrameChg chg="mod modGraphic">
          <ac:chgData name="WILLIAMS, RASHAWN A MSgt USAF AFRC 482 SFS/S30" userId="S::rashawn.williams.3@us.af.mil::1374dc0a-5f34-4459-92d5-a10ba9d267de" providerId="AD" clId="Web-{F135F86F-2B05-4515-B958-E8163FAA6796}" dt="2022-10-20T01:10:27.952" v="215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AMANDA" userId="1891ff46-45f1-4cf6-9006-af06cc4e68a3" providerId="ADAL" clId="{EDF4E87F-8DD8-4151-A8B0-A452D654993A}"/>
    <pc:docChg chg="modSld">
      <pc:chgData name="AMANDA" userId="1891ff46-45f1-4cf6-9006-af06cc4e68a3" providerId="ADAL" clId="{EDF4E87F-8DD8-4151-A8B0-A452D654993A}" dt="2022-10-20T15:45:17.551" v="10" actId="27918"/>
      <pc:docMkLst>
        <pc:docMk/>
      </pc:docMkLst>
      <pc:sldChg chg="modSp mod">
        <pc:chgData name="AMANDA" userId="1891ff46-45f1-4cf6-9006-af06cc4e68a3" providerId="ADAL" clId="{EDF4E87F-8DD8-4151-A8B0-A452D654993A}" dt="2022-10-20T15:45:17.551" v="10" actId="27918"/>
        <pc:sldMkLst>
          <pc:docMk/>
          <pc:sldMk cId="3619991406" sldId="404"/>
        </pc:sldMkLst>
        <pc:graphicFrameChg chg="mod">
          <ac:chgData name="AMANDA" userId="1891ff46-45f1-4cf6-9006-af06cc4e68a3" providerId="ADAL" clId="{EDF4E87F-8DD8-4151-A8B0-A452D654993A}" dt="2022-10-20T15:44:58.966" v="7" actId="20577"/>
          <ac:graphicFrameMkLst>
            <pc:docMk/>
            <pc:sldMk cId="3619991406" sldId="404"/>
            <ac:graphicFrameMk id="54" creationId="{00000000-0000-0000-0000-000000000000}"/>
          </ac:graphicFrameMkLst>
        </pc:graphicFrameChg>
      </pc:sldChg>
    </pc:docChg>
  </pc:docChgLst>
  <pc:docChgLst>
    <pc:chgData name="CHIPMAN, AMANDA K TSgt USAF AFRC 482 SFS/S3T" userId="S::amanda.chipman@us.af.mil::1891ff46-45f1-4cf6-9006-af06cc4e68a3" providerId="AD" clId="Web-{D0DF9C91-7343-4A66-98F4-D36F9CB45EE6}"/>
    <pc:docChg chg="modSld">
      <pc:chgData name="CHIPMAN, AMANDA K TSgt USAF AFRC 482 SFS/S3T" userId="S::amanda.chipman@us.af.mil::1891ff46-45f1-4cf6-9006-af06cc4e68a3" providerId="AD" clId="Web-{D0DF9C91-7343-4A66-98F4-D36F9CB45EE6}" dt="2022-10-18T15:10:50.309" v="31"/>
      <pc:docMkLst>
        <pc:docMk/>
      </pc:docMkLst>
      <pc:sldChg chg="modSp">
        <pc:chgData name="CHIPMAN, AMANDA K TSgt USAF AFRC 482 SFS/S3T" userId="S::amanda.chipman@us.af.mil::1891ff46-45f1-4cf6-9006-af06cc4e68a3" providerId="AD" clId="Web-{D0DF9C91-7343-4A66-98F4-D36F9CB45EE6}" dt="2022-10-18T15:10:50.309" v="31"/>
        <pc:sldMkLst>
          <pc:docMk/>
          <pc:sldMk cId="4109340461" sldId="391"/>
        </pc:sldMkLst>
        <pc:graphicFrameChg chg="mod modGraphic">
          <ac:chgData name="CHIPMAN, AMANDA K TSgt USAF AFRC 482 SFS/S3T" userId="S::amanda.chipman@us.af.mil::1891ff46-45f1-4cf6-9006-af06cc4e68a3" providerId="AD" clId="Web-{D0DF9C91-7343-4A66-98F4-D36F9CB45EE6}" dt="2022-10-18T15:10:50.309" v="31"/>
          <ac:graphicFrameMkLst>
            <pc:docMk/>
            <pc:sldMk cId="4109340461" sldId="391"/>
            <ac:graphicFrameMk id="8" creationId="{00000000-0000-0000-0000-000000000000}"/>
          </ac:graphicFrameMkLst>
        </pc:graphicFrameChg>
      </pc:sldChg>
    </pc:docChg>
  </pc:docChgLst>
  <pc:docChgLst>
    <pc:chgData name="CHIPMAN, AMANDA K TSgt USAF AFRC 482 SFS/S3T" userId="1891ff46-45f1-4cf6-9006-af06cc4e68a3" providerId="ADAL" clId="{EDF4E87F-8DD8-4151-A8B0-A452D654993A}"/>
    <pc:docChg chg="modSld">
      <pc:chgData name="CHIPMAN, AMANDA K TSgt USAF AFRC 482 SFS/S3T" userId="1891ff46-45f1-4cf6-9006-af06cc4e68a3" providerId="ADAL" clId="{EDF4E87F-8DD8-4151-A8B0-A452D654993A}" dt="2022-10-20T15:46:50.246" v="5" actId="20577"/>
      <pc:docMkLst>
        <pc:docMk/>
      </pc:docMkLst>
      <pc:sldChg chg="modSp mod">
        <pc:chgData name="CHIPMAN, AMANDA K TSgt USAF AFRC 482 SFS/S3T" userId="1891ff46-45f1-4cf6-9006-af06cc4e68a3" providerId="ADAL" clId="{EDF4E87F-8DD8-4151-A8B0-A452D654993A}" dt="2022-10-20T15:46:50.246" v="5" actId="20577"/>
        <pc:sldMkLst>
          <pc:docMk/>
          <pc:sldMk cId="3619991406" sldId="404"/>
        </pc:sldMkLst>
        <pc:spChg chg="mod">
          <ac:chgData name="CHIPMAN, AMANDA K TSgt USAF AFRC 482 SFS/S3T" userId="1891ff46-45f1-4cf6-9006-af06cc4e68a3" providerId="ADAL" clId="{EDF4E87F-8DD8-4151-A8B0-A452D654993A}" dt="2022-10-20T15:46:50.246" v="5" actId="20577"/>
          <ac:spMkLst>
            <pc:docMk/>
            <pc:sldMk cId="3619991406" sldId="404"/>
            <ac:spMk id="26" creationId="{00000000-0000-0000-0000-000000000000}"/>
          </ac:spMkLst>
        </pc:spChg>
      </pc:sldChg>
    </pc:docChg>
  </pc:docChgLst>
  <pc:docChgLst>
    <pc:chgData name="LEMUS, JUAN J GS-09 USAF AFRC 482 SFS/SFOSC" userId="S::juan.lemus@us.af.mil::8455c6f1-43c0-40ee-89ba-7649c8aba85b" providerId="AD" clId="Web-{E7C7C571-012F-458A-A973-04B829668850}"/>
    <pc:docChg chg="modSld">
      <pc:chgData name="LEMUS, JUAN J GS-09 USAF AFRC 482 SFS/SFOSC" userId="S::juan.lemus@us.af.mil::8455c6f1-43c0-40ee-89ba-7649c8aba85b" providerId="AD" clId="Web-{E7C7C571-012F-458A-A973-04B829668850}" dt="2022-12-12T12:20:48.795" v="1"/>
      <pc:docMkLst>
        <pc:docMk/>
      </pc:docMkLst>
      <pc:sldChg chg="modSp">
        <pc:chgData name="LEMUS, JUAN J GS-09 USAF AFRC 482 SFS/SFOSC" userId="S::juan.lemus@us.af.mil::8455c6f1-43c0-40ee-89ba-7649c8aba85b" providerId="AD" clId="Web-{E7C7C571-012F-458A-A973-04B829668850}" dt="2022-12-12T12:20:48.795" v="1"/>
        <pc:sldMkLst>
          <pc:docMk/>
          <pc:sldMk cId="835489185" sldId="409"/>
        </pc:sldMkLst>
        <pc:graphicFrameChg chg="mod modGraphic">
          <ac:chgData name="LEMUS, JUAN J GS-09 USAF AFRC 482 SFS/SFOSC" userId="S::juan.lemus@us.af.mil::8455c6f1-43c0-40ee-89ba-7649c8aba85b" providerId="AD" clId="Web-{E7C7C571-012F-458A-A973-04B829668850}" dt="2022-12-12T12:20:48.795" v="1"/>
          <ac:graphicFrameMkLst>
            <pc:docMk/>
            <pc:sldMk cId="835489185" sldId="409"/>
            <ac:graphicFrameMk id="3" creationId="{00000000-0000-0000-0000-000000000000}"/>
          </ac:graphicFrameMkLst>
        </pc:graphicFrameChg>
      </pc:sldChg>
    </pc:docChg>
  </pc:docChgLst>
  <pc:docChgLst>
    <pc:chgData name="DICKSON, MATTHEW E MSgt USAF AFRC 482 SFS/S4C" userId="S::matthew.dickson.1@us.af.mil::e9aa6e21-105d-4ba8-93e1-d2d573bd715c" providerId="AD" clId="Web-{34DB0993-9214-4025-97F5-F61C52824BE9}"/>
    <pc:docChg chg="modSld">
      <pc:chgData name="DICKSON, MATTHEW E MSgt USAF AFRC 482 SFS/S4C" userId="S::matthew.dickson.1@us.af.mil::e9aa6e21-105d-4ba8-93e1-d2d573bd715c" providerId="AD" clId="Web-{34DB0993-9214-4025-97F5-F61C52824BE9}" dt="2022-10-14T16:50:07.788" v="141"/>
      <pc:docMkLst>
        <pc:docMk/>
      </pc:docMkLst>
      <pc:sldChg chg="modSp">
        <pc:chgData name="DICKSON, MATTHEW E MSgt USAF AFRC 482 SFS/S4C" userId="S::matthew.dickson.1@us.af.mil::e9aa6e21-105d-4ba8-93e1-d2d573bd715c" providerId="AD" clId="Web-{34DB0993-9214-4025-97F5-F61C52824BE9}" dt="2022-10-14T16:50:07.788" v="141"/>
        <pc:sldMkLst>
          <pc:docMk/>
          <pc:sldMk cId="234426068" sldId="388"/>
        </pc:sldMkLst>
        <pc:graphicFrameChg chg="mod modGraphic">
          <ac:chgData name="DICKSON, MATTHEW E MSgt USAF AFRC 482 SFS/S4C" userId="S::matthew.dickson.1@us.af.mil::e9aa6e21-105d-4ba8-93e1-d2d573bd715c" providerId="AD" clId="Web-{34DB0993-9214-4025-97F5-F61C52824BE9}" dt="2022-10-14T16:50:07.788" v="141"/>
          <ac:graphicFrameMkLst>
            <pc:docMk/>
            <pc:sldMk cId="234426068" sldId="388"/>
            <ac:graphicFrameMk id="8" creationId="{00000000-0000-0000-0000-000000000000}"/>
          </ac:graphicFrameMkLst>
        </pc:graphicFrameChg>
      </pc:sldChg>
    </pc:docChg>
  </pc:docChgLst>
  <pc:docChgLst>
    <pc:chgData name="OPPFELT, DAVID D MSgt USAF AFRC 482 SFS/S3T" userId="S::david.oppfelt@us.af.mil::254b82a7-cfd8-49e6-8bdd-07f2e08a2daf" providerId="AD" clId="Web-{87A15710-5057-478E-85E1-5A25034F7DF7}"/>
    <pc:docChg chg="modSld">
      <pc:chgData name="OPPFELT, DAVID D MSgt USAF AFRC 482 SFS/S3T" userId="S::david.oppfelt@us.af.mil::254b82a7-cfd8-49e6-8bdd-07f2e08a2daf" providerId="AD" clId="Web-{87A15710-5057-478E-85E1-5A25034F7DF7}" dt="2022-10-06T13:21:12.403" v="2937"/>
      <pc:docMkLst>
        <pc:docMk/>
      </pc:docMkLst>
      <pc:sldChg chg="modSp">
        <pc:chgData name="OPPFELT, DAVID D MSgt USAF AFRC 482 SFS/S3T" userId="S::david.oppfelt@us.af.mil::254b82a7-cfd8-49e6-8bdd-07f2e08a2daf" providerId="AD" clId="Web-{87A15710-5057-478E-85E1-5A25034F7DF7}" dt="2022-10-06T13:21:12.403" v="2937"/>
        <pc:sldMkLst>
          <pc:docMk/>
          <pc:sldMk cId="3840510872" sldId="398"/>
        </pc:sldMkLst>
        <pc:graphicFrameChg chg="mod modGraphic">
          <ac:chgData name="OPPFELT, DAVID D MSgt USAF AFRC 482 SFS/S3T" userId="S::david.oppfelt@us.af.mil::254b82a7-cfd8-49e6-8bdd-07f2e08a2daf" providerId="AD" clId="Web-{87A15710-5057-478E-85E1-5A25034F7DF7}" dt="2022-10-06T13:21:12.403" v="2937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</pc:docChg>
  </pc:docChgLst>
  <pc:docChgLst>
    <pc:chgData name="CHIPMAN, AMANDA K TSgt USAF AFRC 482 SFS/S3T" userId="S::amanda.chipman@us.af.mil::1891ff46-45f1-4cf6-9006-af06cc4e68a3" providerId="AD" clId="Web-{F20098EC-0EFE-4E2A-AF8C-58F4CDAEFDEE}"/>
    <pc:docChg chg="modSld">
      <pc:chgData name="CHIPMAN, AMANDA K TSgt USAF AFRC 482 SFS/S3T" userId="S::amanda.chipman@us.af.mil::1891ff46-45f1-4cf6-9006-af06cc4e68a3" providerId="AD" clId="Web-{F20098EC-0EFE-4E2A-AF8C-58F4CDAEFDEE}" dt="2022-10-19T17:39:59.804" v="15"/>
      <pc:docMkLst>
        <pc:docMk/>
      </pc:docMkLst>
      <pc:sldChg chg="modSp">
        <pc:chgData name="CHIPMAN, AMANDA K TSgt USAF AFRC 482 SFS/S3T" userId="S::amanda.chipman@us.af.mil::1891ff46-45f1-4cf6-9006-af06cc4e68a3" providerId="AD" clId="Web-{F20098EC-0EFE-4E2A-AF8C-58F4CDAEFDEE}" dt="2022-10-19T17:39:59.804" v="15"/>
        <pc:sldMkLst>
          <pc:docMk/>
          <pc:sldMk cId="4109340461" sldId="391"/>
        </pc:sldMkLst>
        <pc:graphicFrameChg chg="mod modGraphic">
          <ac:chgData name="CHIPMAN, AMANDA K TSgt USAF AFRC 482 SFS/S3T" userId="S::amanda.chipman@us.af.mil::1891ff46-45f1-4cf6-9006-af06cc4e68a3" providerId="AD" clId="Web-{F20098EC-0EFE-4E2A-AF8C-58F4CDAEFDEE}" dt="2022-10-19T17:39:59.804" v="15"/>
          <ac:graphicFrameMkLst>
            <pc:docMk/>
            <pc:sldMk cId="4109340461" sldId="391"/>
            <ac:graphicFrameMk id="8" creationId="{00000000-0000-0000-0000-000000000000}"/>
          </ac:graphicFrameMkLst>
        </pc:graphicFrameChg>
      </pc:sldChg>
    </pc:docChg>
  </pc:docChgLst>
  <pc:docChgLst>
    <pc:chgData name="NOGUERAS, DANIEL MSgt USAF AFRC 482 SFS/S3O" userId="S::daniel.nogueras@us.af.mil::c1a4d2ac-869a-4831-b396-a0a89da4076b" providerId="AD" clId="Web-{17506B5F-9281-48B9-A2B8-E5168C81EADA}"/>
    <pc:docChg chg="modSld">
      <pc:chgData name="NOGUERAS, DANIEL MSgt USAF AFRC 482 SFS/S3O" userId="S::daniel.nogueras@us.af.mil::c1a4d2ac-869a-4831-b396-a0a89da4076b" providerId="AD" clId="Web-{17506B5F-9281-48B9-A2B8-E5168C81EADA}" dt="2022-11-16T21:43:45.338" v="420" actId="20577"/>
      <pc:docMkLst>
        <pc:docMk/>
      </pc:docMkLst>
      <pc:sldChg chg="modSp">
        <pc:chgData name="NOGUERAS, DANIEL MSgt USAF AFRC 482 SFS/S3O" userId="S::daniel.nogueras@us.af.mil::c1a4d2ac-869a-4831-b396-a0a89da4076b" providerId="AD" clId="Web-{17506B5F-9281-48B9-A2B8-E5168C81EADA}" dt="2022-11-16T21:43:45.338" v="420" actId="20577"/>
        <pc:sldMkLst>
          <pc:docMk/>
          <pc:sldMk cId="4125478213" sldId="310"/>
        </pc:sldMkLst>
        <pc:spChg chg="mod">
          <ac:chgData name="NOGUERAS, DANIEL MSgt USAF AFRC 482 SFS/S3O" userId="S::daniel.nogueras@us.af.mil::c1a4d2ac-869a-4831-b396-a0a89da4076b" providerId="AD" clId="Web-{17506B5F-9281-48B9-A2B8-E5168C81EADA}" dt="2022-11-16T21:43:45.338" v="420" actId="20577"/>
          <ac:spMkLst>
            <pc:docMk/>
            <pc:sldMk cId="4125478213" sldId="310"/>
            <ac:spMk id="8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17506B5F-9281-48B9-A2B8-E5168C81EADA}" dt="2022-11-16T21:41:17.085" v="361" actId="20577"/>
          <ac:spMkLst>
            <pc:docMk/>
            <pc:sldMk cId="4125478213" sldId="310"/>
            <ac:spMk id="10" creationId="{00000000-0000-0000-0000-000000000000}"/>
          </ac:spMkLst>
        </pc:spChg>
      </pc:sldChg>
    </pc:docChg>
  </pc:docChgLst>
  <pc:docChgLst>
    <pc:chgData name="NOGUERAS, DANIEL MSgt USAF AFRC 482 SFS/S3O" userId="S::daniel.nogueras@us.af.mil::c1a4d2ac-869a-4831-b396-a0a89da4076b" providerId="AD" clId="Web-{0E95507A-20C5-4ECE-90F5-88349DDCB582}"/>
    <pc:docChg chg="modSld">
      <pc:chgData name="NOGUERAS, DANIEL MSgt USAF AFRC 482 SFS/S3O" userId="S::daniel.nogueras@us.af.mil::c1a4d2ac-869a-4831-b396-a0a89da4076b" providerId="AD" clId="Web-{0E95507A-20C5-4ECE-90F5-88349DDCB582}" dt="2022-11-16T21:31:21.345" v="160" actId="20577"/>
      <pc:docMkLst>
        <pc:docMk/>
      </pc:docMkLst>
      <pc:sldChg chg="modSp">
        <pc:chgData name="NOGUERAS, DANIEL MSgt USAF AFRC 482 SFS/S3O" userId="S::daniel.nogueras@us.af.mil::c1a4d2ac-869a-4831-b396-a0a89da4076b" providerId="AD" clId="Web-{0E95507A-20C5-4ECE-90F5-88349DDCB582}" dt="2022-11-16T21:31:21.345" v="160" actId="20577"/>
        <pc:sldMkLst>
          <pc:docMk/>
          <pc:sldMk cId="4125478213" sldId="310"/>
        </pc:sldMkLst>
        <pc:spChg chg="mod">
          <ac:chgData name="NOGUERAS, DANIEL MSgt USAF AFRC 482 SFS/S3O" userId="S::daniel.nogueras@us.af.mil::c1a4d2ac-869a-4831-b396-a0a89da4076b" providerId="AD" clId="Web-{0E95507A-20C5-4ECE-90F5-88349DDCB582}" dt="2022-11-16T21:31:21.345" v="160" actId="20577"/>
          <ac:spMkLst>
            <pc:docMk/>
            <pc:sldMk cId="4125478213" sldId="310"/>
            <ac:spMk id="8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0E95507A-20C5-4ECE-90F5-88349DDCB582}" dt="2022-11-16T21:30:01.203" v="142" actId="20577"/>
          <ac:spMkLst>
            <pc:docMk/>
            <pc:sldMk cId="4125478213" sldId="310"/>
            <ac:spMk id="11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0E95507A-20C5-4ECE-90F5-88349DDCB582}" dt="2022-11-16T21:30:19.469" v="143" actId="20577"/>
          <ac:spMkLst>
            <pc:docMk/>
            <pc:sldMk cId="4125478213" sldId="310"/>
            <ac:spMk id="12" creationId="{00000000-0000-0000-0000-000000000000}"/>
          </ac:spMkLst>
        </pc:spChg>
      </pc:sldChg>
    </pc:docChg>
  </pc:docChgLst>
  <pc:docChgLst>
    <pc:chgData name="ROBERTO" userId="06a482f5-870d-4f27-918c-9e95857fdd98" providerId="ADAL" clId="{575FDD19-0110-45CD-A0F8-CAB9B0B48FEB}"/>
    <pc:docChg chg="addSld delSld modSld">
      <pc:chgData name="ROBERTO" userId="06a482f5-870d-4f27-918c-9e95857fdd98" providerId="ADAL" clId="{575FDD19-0110-45CD-A0F8-CAB9B0B48FEB}" dt="2022-11-17T17:20:06.517" v="1" actId="2696"/>
      <pc:docMkLst>
        <pc:docMk/>
      </pc:docMkLst>
      <pc:sldChg chg="add">
        <pc:chgData name="ROBERTO" userId="06a482f5-870d-4f27-918c-9e95857fdd98" providerId="ADAL" clId="{575FDD19-0110-45CD-A0F8-CAB9B0B48FEB}" dt="2022-11-17T17:19:57.148" v="0"/>
        <pc:sldMkLst>
          <pc:docMk/>
          <pc:sldMk cId="3319984521" sldId="268"/>
        </pc:sldMkLst>
      </pc:sldChg>
      <pc:sldChg chg="del">
        <pc:chgData name="ROBERTO" userId="06a482f5-870d-4f27-918c-9e95857fdd98" providerId="ADAL" clId="{575FDD19-0110-45CD-A0F8-CAB9B0B48FEB}" dt="2022-11-17T17:20:06.517" v="1" actId="2696"/>
        <pc:sldMkLst>
          <pc:docMk/>
          <pc:sldMk cId="799871700" sldId="408"/>
        </pc:sldMkLst>
      </pc:sldChg>
    </pc:docChg>
  </pc:docChgLst>
  <pc:docChgLst>
    <pc:chgData name="ZVIGELSKY, ROBERT SSgt USAF AFRC 482 SFS/S3OB" userId="12463164-0af9-4147-b6b0-b5a09365e3e6" providerId="ADAL" clId="{2263486D-D9C9-498B-8D8D-A4C702C819F7}"/>
    <pc:docChg chg="undo redo custSel addSld delSld modSld">
      <pc:chgData name="ZVIGELSKY, ROBERT SSgt USAF AFRC 482 SFS/S3OB" userId="12463164-0af9-4147-b6b0-b5a09365e3e6" providerId="ADAL" clId="{2263486D-D9C9-498B-8D8D-A4C702C819F7}" dt="2022-12-02T13:12:38.200" v="1073" actId="20577"/>
      <pc:docMkLst>
        <pc:docMk/>
      </pc:docMkLst>
      <pc:sldChg chg="modSp">
        <pc:chgData name="ZVIGELSKY, ROBERT SSgt USAF AFRC 482 SFS/S3OB" userId="12463164-0af9-4147-b6b0-b5a09365e3e6" providerId="ADAL" clId="{2263486D-D9C9-498B-8D8D-A4C702C819F7}" dt="2022-12-02T13:07:52.864" v="1061"/>
        <pc:sldMkLst>
          <pc:docMk/>
          <pc:sldMk cId="3794815923" sldId="340"/>
        </pc:sldMkLst>
        <pc:graphicFrameChg chg="mod">
          <ac:chgData name="ZVIGELSKY, ROBERT SSgt USAF AFRC 482 SFS/S3OB" userId="12463164-0af9-4147-b6b0-b5a09365e3e6" providerId="ADAL" clId="{2263486D-D9C9-498B-8D8D-A4C702C819F7}" dt="2022-12-02T13:07:52.864" v="1061"/>
          <ac:graphicFrameMkLst>
            <pc:docMk/>
            <pc:sldMk cId="3794815923" sldId="340"/>
            <ac:graphicFrameMk id="4" creationId="{00000000-0000-0000-0000-000000000000}"/>
          </ac:graphicFrameMkLst>
        </pc:graphicFrameChg>
      </pc:sldChg>
      <pc:sldChg chg="del">
        <pc:chgData name="ZVIGELSKY, ROBERT SSgt USAF AFRC 482 SFS/S3OB" userId="12463164-0af9-4147-b6b0-b5a09365e3e6" providerId="ADAL" clId="{2263486D-D9C9-498B-8D8D-A4C702C819F7}" dt="2022-10-05T18:02:44.608" v="9" actId="2696"/>
        <pc:sldMkLst>
          <pc:docMk/>
          <pc:sldMk cId="1030057904" sldId="371"/>
        </pc:sldMkLst>
      </pc:sldChg>
      <pc:sldChg chg="modSp mod">
        <pc:chgData name="ZVIGELSKY, ROBERT SSgt USAF AFRC 482 SFS/S3OB" userId="12463164-0af9-4147-b6b0-b5a09365e3e6" providerId="ADAL" clId="{2263486D-D9C9-498B-8D8D-A4C702C819F7}" dt="2022-12-02T13:12:38.200" v="1073" actId="20577"/>
        <pc:sldMkLst>
          <pc:docMk/>
          <pc:sldMk cId="3140789899" sldId="376"/>
        </pc:sldMkLst>
        <pc:spChg chg="mod">
          <ac:chgData name="ZVIGELSKY, ROBERT SSgt USAF AFRC 482 SFS/S3OB" userId="12463164-0af9-4147-b6b0-b5a09365e3e6" providerId="ADAL" clId="{2263486D-D9C9-498B-8D8D-A4C702C819F7}" dt="2022-12-02T13:12:38.200" v="1073" actId="20577"/>
          <ac:spMkLst>
            <pc:docMk/>
            <pc:sldMk cId="3140789899" sldId="376"/>
            <ac:spMk id="11" creationId="{00000000-0000-0000-0000-000000000000}"/>
          </ac:spMkLst>
        </pc:spChg>
      </pc:sldChg>
      <pc:sldChg chg="modSp mod">
        <pc:chgData name="ZVIGELSKY, ROBERT SSgt USAF AFRC 482 SFS/S3OB" userId="12463164-0af9-4147-b6b0-b5a09365e3e6" providerId="ADAL" clId="{2263486D-D9C9-498B-8D8D-A4C702C819F7}" dt="2022-10-05T18:59:33.414" v="328" actId="20577"/>
        <pc:sldMkLst>
          <pc:docMk/>
          <pc:sldMk cId="2952201072" sldId="378"/>
        </pc:sldMkLst>
        <pc:graphicFrameChg chg="modGraphic">
          <ac:chgData name="ZVIGELSKY, ROBERT SSgt USAF AFRC 482 SFS/S3OB" userId="12463164-0af9-4147-b6b0-b5a09365e3e6" providerId="ADAL" clId="{2263486D-D9C9-498B-8D8D-A4C702C819F7}" dt="2022-10-05T18:59:33.414" v="328" actId="20577"/>
          <ac:graphicFrameMkLst>
            <pc:docMk/>
            <pc:sldMk cId="2952201072" sldId="378"/>
            <ac:graphicFrameMk id="3" creationId="{00000000-0000-0000-0000-000000000000}"/>
          </ac:graphicFrameMkLst>
        </pc:graphicFrameChg>
      </pc:sldChg>
      <pc:sldChg chg="addSp delSp modSp mod">
        <pc:chgData name="ZVIGELSKY, ROBERT SSgt USAF AFRC 482 SFS/S3OB" userId="12463164-0af9-4147-b6b0-b5a09365e3e6" providerId="ADAL" clId="{2263486D-D9C9-498B-8D8D-A4C702C819F7}" dt="2022-12-01T17:45:14.720" v="1047" actId="20577"/>
        <pc:sldMkLst>
          <pc:docMk/>
          <pc:sldMk cId="1797729487" sldId="385"/>
        </pc:sldMkLst>
        <pc:spChg chg="add del">
          <ac:chgData name="ZVIGELSKY, ROBERT SSgt USAF AFRC 482 SFS/S3OB" userId="12463164-0af9-4147-b6b0-b5a09365e3e6" providerId="ADAL" clId="{2263486D-D9C9-498B-8D8D-A4C702C819F7}" dt="2022-12-01T17:38:52.699" v="972" actId="22"/>
          <ac:spMkLst>
            <pc:docMk/>
            <pc:sldMk cId="1797729487" sldId="385"/>
            <ac:spMk id="8" creationId="{B8497091-C6B4-6AAB-EBF4-C3B3C7CBC598}"/>
          </ac:spMkLst>
        </pc:spChg>
        <pc:graphicFrameChg chg="mod modGraphic">
          <ac:chgData name="ZVIGELSKY, ROBERT SSgt USAF AFRC 482 SFS/S3OB" userId="12463164-0af9-4147-b6b0-b5a09365e3e6" providerId="ADAL" clId="{2263486D-D9C9-498B-8D8D-A4C702C819F7}" dt="2022-12-01T17:45:14.720" v="1047" actId="20577"/>
          <ac:graphicFrameMkLst>
            <pc:docMk/>
            <pc:sldMk cId="1797729487" sldId="385"/>
            <ac:graphicFrameMk id="7" creationId="{00000000-0000-0000-0000-000000000000}"/>
          </ac:graphicFrameMkLst>
        </pc:graphicFrameChg>
      </pc:sldChg>
      <pc:sldChg chg="modSp mod">
        <pc:chgData name="ZVIGELSKY, ROBERT SSgt USAF AFRC 482 SFS/S3OB" userId="12463164-0af9-4147-b6b0-b5a09365e3e6" providerId="ADAL" clId="{2263486D-D9C9-498B-8D8D-A4C702C819F7}" dt="2022-12-01T17:44:25.677" v="1017"/>
        <pc:sldMkLst>
          <pc:docMk/>
          <pc:sldMk cId="1808906673" sldId="400"/>
        </pc:sldMkLst>
        <pc:graphicFrameChg chg="mod modGraphic">
          <ac:chgData name="ZVIGELSKY, ROBERT SSgt USAF AFRC 482 SFS/S3OB" userId="12463164-0af9-4147-b6b0-b5a09365e3e6" providerId="ADAL" clId="{2263486D-D9C9-498B-8D8D-A4C702C819F7}" dt="2022-12-01T17:44:25.677" v="1017"/>
          <ac:graphicFrameMkLst>
            <pc:docMk/>
            <pc:sldMk cId="1808906673" sldId="400"/>
            <ac:graphicFrameMk id="7" creationId="{00000000-0000-0000-0000-000000000000}"/>
          </ac:graphicFrameMkLst>
        </pc:graphicFrameChg>
      </pc:sldChg>
      <pc:sldChg chg="modSp add mod">
        <pc:chgData name="ZVIGELSKY, ROBERT SSgt USAF AFRC 482 SFS/S3OB" userId="12463164-0af9-4147-b6b0-b5a09365e3e6" providerId="ADAL" clId="{2263486D-D9C9-498B-8D8D-A4C702C819F7}" dt="2022-10-05T18:45:00.652" v="281" actId="20577"/>
        <pc:sldMkLst>
          <pc:docMk/>
          <pc:sldMk cId="1712002705" sldId="403"/>
        </pc:sldMkLst>
        <pc:spChg chg="mod">
          <ac:chgData name="ZVIGELSKY, ROBERT SSgt USAF AFRC 482 SFS/S3OB" userId="12463164-0af9-4147-b6b0-b5a09365e3e6" providerId="ADAL" clId="{2263486D-D9C9-498B-8D8D-A4C702C819F7}" dt="2022-10-05T18:02:30.046" v="8" actId="20577"/>
          <ac:spMkLst>
            <pc:docMk/>
            <pc:sldMk cId="1712002705" sldId="403"/>
            <ac:spMk id="4" creationId="{00000000-0000-0000-0000-000000000000}"/>
          </ac:spMkLst>
        </pc:spChg>
        <pc:graphicFrameChg chg="mod modGraphic">
          <ac:chgData name="ZVIGELSKY, ROBERT SSgt USAF AFRC 482 SFS/S3OB" userId="12463164-0af9-4147-b6b0-b5a09365e3e6" providerId="ADAL" clId="{2263486D-D9C9-498B-8D8D-A4C702C819F7}" dt="2022-10-05T18:45:00.652" v="281" actId="20577"/>
          <ac:graphicFrameMkLst>
            <pc:docMk/>
            <pc:sldMk cId="1712002705" sldId="403"/>
            <ac:graphicFrameMk id="3" creationId="{00000000-0000-0000-0000-000000000000}"/>
          </ac:graphicFrameMkLst>
        </pc:graphicFrameChg>
      </pc:sldChg>
      <pc:sldChg chg="modSp mod">
        <pc:chgData name="ZVIGELSKY, ROBERT SSgt USAF AFRC 482 SFS/S3OB" userId="12463164-0af9-4147-b6b0-b5a09365e3e6" providerId="ADAL" clId="{2263486D-D9C9-498B-8D8D-A4C702C819F7}" dt="2022-12-01T20:43:00.991" v="1060" actId="20577"/>
        <pc:sldMkLst>
          <pc:docMk/>
          <pc:sldMk cId="3619991406" sldId="404"/>
        </pc:sldMkLst>
        <pc:spChg chg="mod">
          <ac:chgData name="ZVIGELSKY, ROBERT SSgt USAF AFRC 482 SFS/S3OB" userId="12463164-0af9-4147-b6b0-b5a09365e3e6" providerId="ADAL" clId="{2263486D-D9C9-498B-8D8D-A4C702C819F7}" dt="2022-12-01T17:37:28.877" v="970" actId="20577"/>
          <ac:spMkLst>
            <pc:docMk/>
            <pc:sldMk cId="3619991406" sldId="404"/>
            <ac:spMk id="15" creationId="{00000000-0000-0000-0000-000000000000}"/>
          </ac:spMkLst>
        </pc:spChg>
        <pc:spChg chg="mod">
          <ac:chgData name="ZVIGELSKY, ROBERT SSgt USAF AFRC 482 SFS/S3OB" userId="12463164-0af9-4147-b6b0-b5a09365e3e6" providerId="ADAL" clId="{2263486D-D9C9-498B-8D8D-A4C702C819F7}" dt="2022-12-01T20:43:00.991" v="1060" actId="20577"/>
          <ac:spMkLst>
            <pc:docMk/>
            <pc:sldMk cId="3619991406" sldId="404"/>
            <ac:spMk id="17" creationId="{00000000-0000-0000-0000-000000000000}"/>
          </ac:spMkLst>
        </pc:spChg>
        <pc:cxnChg chg="mod">
          <ac:chgData name="ZVIGELSKY, ROBERT SSgt USAF AFRC 482 SFS/S3OB" userId="12463164-0af9-4147-b6b0-b5a09365e3e6" providerId="ADAL" clId="{2263486D-D9C9-498B-8D8D-A4C702C819F7}" dt="2022-10-28T18:37:21.138" v="724" actId="1076"/>
          <ac:cxnSpMkLst>
            <pc:docMk/>
            <pc:sldMk cId="3619991406" sldId="404"/>
            <ac:cxnSpMk id="56" creationId="{00000000-0000-0000-0000-000000000000}"/>
          </ac:cxnSpMkLst>
        </pc:cxnChg>
      </pc:sldChg>
      <pc:sldChg chg="modSp mod">
        <pc:chgData name="ZVIGELSKY, ROBERT SSgt USAF AFRC 482 SFS/S3OB" userId="12463164-0af9-4147-b6b0-b5a09365e3e6" providerId="ADAL" clId="{2263486D-D9C9-498B-8D8D-A4C702C819F7}" dt="2022-12-02T13:09:26.845" v="1065" actId="2084"/>
        <pc:sldMkLst>
          <pc:docMk/>
          <pc:sldMk cId="3470365773" sldId="406"/>
        </pc:sldMkLst>
        <pc:graphicFrameChg chg="mod modGraphic">
          <ac:chgData name="ZVIGELSKY, ROBERT SSgt USAF AFRC 482 SFS/S3OB" userId="12463164-0af9-4147-b6b0-b5a09365e3e6" providerId="ADAL" clId="{2263486D-D9C9-498B-8D8D-A4C702C819F7}" dt="2022-12-02T13:09:26.845" v="1065" actId="2084"/>
          <ac:graphicFrameMkLst>
            <pc:docMk/>
            <pc:sldMk cId="3470365773" sldId="406"/>
            <ac:graphicFrameMk id="4" creationId="{00000000-0000-0000-0000-000000000000}"/>
          </ac:graphicFrameMkLst>
        </pc:graphicFrameChg>
      </pc:sldChg>
    </pc:docChg>
  </pc:docChgLst>
  <pc:docChgLst>
    <pc:chgData name="AMANDA" userId="1891ff46-45f1-4cf6-9006-af06cc4e68a3" providerId="ADAL" clId="{EF41DAB4-9882-443E-8E79-8EB62C45AB02}"/>
    <pc:docChg chg="custSel modSld">
      <pc:chgData name="AMANDA" userId="1891ff46-45f1-4cf6-9006-af06cc4e68a3" providerId="ADAL" clId="{EF41DAB4-9882-443E-8E79-8EB62C45AB02}" dt="2022-12-01T16:37:01.001" v="733" actId="20577"/>
      <pc:docMkLst>
        <pc:docMk/>
      </pc:docMkLst>
      <pc:sldChg chg="modSp mod">
        <pc:chgData name="AMANDA" userId="1891ff46-45f1-4cf6-9006-af06cc4e68a3" providerId="ADAL" clId="{EF41DAB4-9882-443E-8E79-8EB62C45AB02}" dt="2022-12-01T16:37:01.001" v="733" actId="20577"/>
        <pc:sldMkLst>
          <pc:docMk/>
          <pc:sldMk cId="4109340461" sldId="391"/>
        </pc:sldMkLst>
        <pc:graphicFrameChg chg="mod modGraphic">
          <ac:chgData name="AMANDA" userId="1891ff46-45f1-4cf6-9006-af06cc4e68a3" providerId="ADAL" clId="{EF41DAB4-9882-443E-8E79-8EB62C45AB02}" dt="2022-12-01T16:37:01.001" v="733" actId="20577"/>
          <ac:graphicFrameMkLst>
            <pc:docMk/>
            <pc:sldMk cId="4109340461" sldId="391"/>
            <ac:graphicFrameMk id="2" creationId="{411B43F7-AFE9-6F8B-3FF3-27103CC6A3D7}"/>
          </ac:graphicFrameMkLst>
        </pc:graphicFrameChg>
        <pc:graphicFrameChg chg="mod modGraphic">
          <ac:chgData name="AMANDA" userId="1891ff46-45f1-4cf6-9006-af06cc4e68a3" providerId="ADAL" clId="{EF41DAB4-9882-443E-8E79-8EB62C45AB02}" dt="2022-12-01T16:34:03.917" v="663" actId="20577"/>
          <ac:graphicFrameMkLst>
            <pc:docMk/>
            <pc:sldMk cId="4109340461" sldId="391"/>
            <ac:graphicFrameMk id="8" creationId="{00000000-0000-0000-0000-000000000000}"/>
          </ac:graphicFrameMkLst>
        </pc:graphicFrameChg>
      </pc:sldChg>
      <pc:sldChg chg="modSp mod">
        <pc:chgData name="AMANDA" userId="1891ff46-45f1-4cf6-9006-af06cc4e68a3" providerId="ADAL" clId="{EF41DAB4-9882-443E-8E79-8EB62C45AB02}" dt="2022-12-01T15:31:59.600" v="79" actId="20577"/>
        <pc:sldMkLst>
          <pc:docMk/>
          <pc:sldMk cId="3619991406" sldId="404"/>
        </pc:sldMkLst>
        <pc:spChg chg="mod">
          <ac:chgData name="AMANDA" userId="1891ff46-45f1-4cf6-9006-af06cc4e68a3" providerId="ADAL" clId="{EF41DAB4-9882-443E-8E79-8EB62C45AB02}" dt="2022-12-01T15:30:26.930" v="73" actId="20577"/>
          <ac:spMkLst>
            <pc:docMk/>
            <pc:sldMk cId="3619991406" sldId="404"/>
            <ac:spMk id="17" creationId="{00000000-0000-0000-0000-000000000000}"/>
          </ac:spMkLst>
        </pc:spChg>
        <pc:spChg chg="mod">
          <ac:chgData name="AMANDA" userId="1891ff46-45f1-4cf6-9006-af06cc4e68a3" providerId="ADAL" clId="{EF41DAB4-9882-443E-8E79-8EB62C45AB02}" dt="2022-12-01T15:31:59.600" v="79" actId="20577"/>
          <ac:spMkLst>
            <pc:docMk/>
            <pc:sldMk cId="3619991406" sldId="404"/>
            <ac:spMk id="26" creationId="{00000000-0000-0000-0000-000000000000}"/>
          </ac:spMkLst>
        </pc:spChg>
        <pc:graphicFrameChg chg="mod">
          <ac:chgData name="AMANDA" userId="1891ff46-45f1-4cf6-9006-af06cc4e68a3" providerId="ADAL" clId="{EF41DAB4-9882-443E-8E79-8EB62C45AB02}" dt="2022-12-01T15:26:27.842" v="20" actId="20577"/>
          <ac:graphicFrameMkLst>
            <pc:docMk/>
            <pc:sldMk cId="3619991406" sldId="404"/>
            <ac:graphicFrameMk id="54" creationId="{00000000-0000-0000-0000-000000000000}"/>
          </ac:graphicFrameMkLst>
        </pc:graphicFrameChg>
      </pc:sldChg>
    </pc:docChg>
  </pc:docChgLst>
  <pc:docChgLst>
    <pc:chgData name="ZVIGELSKY, ROBERT SSgt USAF AFRC 482 SFS/S3OB" userId="S::robert.zvigelsky.1@us.af.mil::12463164-0af9-4147-b6b0-b5a09365e3e6" providerId="AD" clId="Web-{DEF9E997-A7BA-4591-B9B5-A79B59FEA263}"/>
    <pc:docChg chg="modSld">
      <pc:chgData name="ZVIGELSKY, ROBERT SSgt USAF AFRC 482 SFS/S3OB" userId="S::robert.zvigelsky.1@us.af.mil::12463164-0af9-4147-b6b0-b5a09365e3e6" providerId="AD" clId="Web-{DEF9E997-A7BA-4591-B9B5-A79B59FEA263}" dt="2022-09-22T15:59:17.228" v="2" actId="20577"/>
      <pc:docMkLst>
        <pc:docMk/>
      </pc:docMkLst>
      <pc:sldChg chg="modSp">
        <pc:chgData name="ZVIGELSKY, ROBERT SSgt USAF AFRC 482 SFS/S3OB" userId="S::robert.zvigelsky.1@us.af.mil::12463164-0af9-4147-b6b0-b5a09365e3e6" providerId="AD" clId="Web-{DEF9E997-A7BA-4591-B9B5-A79B59FEA263}" dt="2022-09-22T15:59:17.228" v="2" actId="20577"/>
        <pc:sldMkLst>
          <pc:docMk/>
          <pc:sldMk cId="987354001" sldId="381"/>
        </pc:sldMkLst>
        <pc:spChg chg="mod">
          <ac:chgData name="ZVIGELSKY, ROBERT SSgt USAF AFRC 482 SFS/S3OB" userId="S::robert.zvigelsky.1@us.af.mil::12463164-0af9-4147-b6b0-b5a09365e3e6" providerId="AD" clId="Web-{DEF9E997-A7BA-4591-B9B5-A79B59FEA263}" dt="2022-09-22T15:59:17.228" v="2" actId="20577"/>
          <ac:spMkLst>
            <pc:docMk/>
            <pc:sldMk cId="987354001" sldId="381"/>
            <ac:spMk id="7" creationId="{00000000-0000-0000-0000-000000000000}"/>
          </ac:spMkLst>
        </pc:spChg>
      </pc:sldChg>
    </pc:docChg>
  </pc:docChgLst>
  <pc:docChgLst>
    <pc:chgData name="POWELL, JEREMY T TSgt USAF AFRC 482 SFS/ATO" userId="S::jeremy.powell.7@us.af.mil::928d7759-f271-455a-8a2e-3802e07cfaa2" providerId="AD" clId="Web-{CA701265-7EF8-4F2F-A130-D09BED0AC8D2}"/>
    <pc:docChg chg="modSld">
      <pc:chgData name="POWELL, JEREMY T TSgt USAF AFRC 482 SFS/ATO" userId="S::jeremy.powell.7@us.af.mil::928d7759-f271-455a-8a2e-3802e07cfaa2" providerId="AD" clId="Web-{CA701265-7EF8-4F2F-A130-D09BED0AC8D2}" dt="2022-10-19T13:23:29.006" v="50"/>
      <pc:docMkLst>
        <pc:docMk/>
      </pc:docMkLst>
      <pc:sldChg chg="delSp modSp">
        <pc:chgData name="POWELL, JEREMY T TSgt USAF AFRC 482 SFS/ATO" userId="S::jeremy.powell.7@us.af.mil::928d7759-f271-455a-8a2e-3802e07cfaa2" providerId="AD" clId="Web-{CA701265-7EF8-4F2F-A130-D09BED0AC8D2}" dt="2022-10-19T13:23:29.006" v="50"/>
        <pc:sldMkLst>
          <pc:docMk/>
          <pc:sldMk cId="3794310515" sldId="405"/>
        </pc:sldMkLst>
        <pc:spChg chg="mod">
          <ac:chgData name="POWELL, JEREMY T TSgt USAF AFRC 482 SFS/ATO" userId="S::jeremy.powell.7@us.af.mil::928d7759-f271-455a-8a2e-3802e07cfaa2" providerId="AD" clId="Web-{CA701265-7EF8-4F2F-A130-D09BED0AC8D2}" dt="2022-10-19T12:44:57.127" v="48" actId="20577"/>
          <ac:spMkLst>
            <pc:docMk/>
            <pc:sldMk cId="3794310515" sldId="405"/>
            <ac:spMk id="8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CA701265-7EF8-4F2F-A130-D09BED0AC8D2}" dt="2022-10-19T13:15:04.421" v="49" actId="20577"/>
          <ac:spMkLst>
            <pc:docMk/>
            <pc:sldMk cId="3794310515" sldId="405"/>
            <ac:spMk id="9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CA701265-7EF8-4F2F-A130-D09BED0AC8D2}" dt="2022-10-19T12:44:26.813" v="32" actId="20577"/>
          <ac:spMkLst>
            <pc:docMk/>
            <pc:sldMk cId="3794310515" sldId="405"/>
            <ac:spMk id="10" creationId="{00000000-0000-0000-0000-000000000000}"/>
          </ac:spMkLst>
        </pc:spChg>
        <pc:picChg chg="del">
          <ac:chgData name="POWELL, JEREMY T TSgt USAF AFRC 482 SFS/ATO" userId="S::jeremy.powell.7@us.af.mil::928d7759-f271-455a-8a2e-3802e07cfaa2" providerId="AD" clId="Web-{CA701265-7EF8-4F2F-A130-D09BED0AC8D2}" dt="2022-10-19T13:23:29.006" v="50"/>
          <ac:picMkLst>
            <pc:docMk/>
            <pc:sldMk cId="3794310515" sldId="405"/>
            <ac:picMk id="13" creationId="{74A7212D-204A-C760-812A-41CAEE8FFDBE}"/>
          </ac:picMkLst>
        </pc:picChg>
      </pc:sldChg>
    </pc:docChg>
  </pc:docChgLst>
  <pc:docChgLst>
    <pc:chgData name="ZVIGELSKY, ROBERT SSgt USAF AFRC 482 SFS/S3OB" userId="12463164-0af9-4147-b6b0-b5a09365e3e6" providerId="ADAL" clId="{1FABC375-5D23-497C-8A8F-B3BF1C2D09EE}"/>
    <pc:docChg chg="undo redo custSel addSld delSld modSld">
      <pc:chgData name="ZVIGELSKY, ROBERT SSgt USAF AFRC 482 SFS/S3OB" userId="12463164-0af9-4147-b6b0-b5a09365e3e6" providerId="ADAL" clId="{1FABC375-5D23-497C-8A8F-B3BF1C2D09EE}" dt="2022-10-06T02:37:15.973" v="165" actId="20577"/>
      <pc:docMkLst>
        <pc:docMk/>
      </pc:docMkLst>
      <pc:sldChg chg="modSp mod">
        <pc:chgData name="ZVIGELSKY, ROBERT SSgt USAF AFRC 482 SFS/S3OB" userId="12463164-0af9-4147-b6b0-b5a09365e3e6" providerId="ADAL" clId="{1FABC375-5D23-497C-8A8F-B3BF1C2D09EE}" dt="2022-10-06T02:31:51.254" v="51" actId="207"/>
        <pc:sldMkLst>
          <pc:docMk/>
          <pc:sldMk cId="3794815923" sldId="340"/>
        </pc:sldMkLst>
        <pc:graphicFrameChg chg="mod modGraphic">
          <ac:chgData name="ZVIGELSKY, ROBERT SSgt USAF AFRC 482 SFS/S3OB" userId="12463164-0af9-4147-b6b0-b5a09365e3e6" providerId="ADAL" clId="{1FABC375-5D23-497C-8A8F-B3BF1C2D09EE}" dt="2022-10-06T02:31:51.254" v="51" actId="207"/>
          <ac:graphicFrameMkLst>
            <pc:docMk/>
            <pc:sldMk cId="3794815923" sldId="340"/>
            <ac:graphicFrameMk id="4" creationId="{00000000-0000-0000-0000-000000000000}"/>
          </ac:graphicFrameMkLst>
        </pc:graphicFrameChg>
      </pc:sldChg>
      <pc:sldChg chg="modSp mod">
        <pc:chgData name="ZVIGELSKY, ROBERT SSgt USAF AFRC 482 SFS/S3OB" userId="12463164-0af9-4147-b6b0-b5a09365e3e6" providerId="ADAL" clId="{1FABC375-5D23-497C-8A8F-B3BF1C2D09EE}" dt="2022-10-06T02:36:13.317" v="130" actId="20577"/>
        <pc:sldMkLst>
          <pc:docMk/>
          <pc:sldMk cId="2952201072" sldId="378"/>
        </pc:sldMkLst>
        <pc:graphicFrameChg chg="mod modGraphic">
          <ac:chgData name="ZVIGELSKY, ROBERT SSgt USAF AFRC 482 SFS/S3OB" userId="12463164-0af9-4147-b6b0-b5a09365e3e6" providerId="ADAL" clId="{1FABC375-5D23-497C-8A8F-B3BF1C2D09EE}" dt="2022-10-06T02:36:13.317" v="130" actId="20577"/>
          <ac:graphicFrameMkLst>
            <pc:docMk/>
            <pc:sldMk cId="2952201072" sldId="378"/>
            <ac:graphicFrameMk id="3" creationId="{00000000-0000-0000-0000-000000000000}"/>
          </ac:graphicFrameMkLst>
        </pc:graphicFrameChg>
      </pc:sldChg>
      <pc:sldChg chg="del">
        <pc:chgData name="ZVIGELSKY, ROBERT SSgt USAF AFRC 482 SFS/S3OB" userId="12463164-0af9-4147-b6b0-b5a09365e3e6" providerId="ADAL" clId="{1FABC375-5D23-497C-8A8F-B3BF1C2D09EE}" dt="2022-10-06T01:12:48.248" v="13" actId="47"/>
        <pc:sldMkLst>
          <pc:docMk/>
          <pc:sldMk cId="3005374312" sldId="382"/>
        </pc:sldMkLst>
      </pc:sldChg>
      <pc:sldChg chg="add del">
        <pc:chgData name="ZVIGELSKY, ROBERT SSgt USAF AFRC 482 SFS/S3OB" userId="12463164-0af9-4147-b6b0-b5a09365e3e6" providerId="ADAL" clId="{1FABC375-5D23-497C-8A8F-B3BF1C2D09EE}" dt="2022-10-06T01:08:21.294" v="7" actId="47"/>
        <pc:sldMkLst>
          <pc:docMk/>
          <pc:sldMk cId="2827322950" sldId="386"/>
        </pc:sldMkLst>
      </pc:sldChg>
      <pc:sldChg chg="add del">
        <pc:chgData name="ZVIGELSKY, ROBERT SSgt USAF AFRC 482 SFS/S3OB" userId="12463164-0af9-4147-b6b0-b5a09365e3e6" providerId="ADAL" clId="{1FABC375-5D23-497C-8A8F-B3BF1C2D09EE}" dt="2022-10-06T01:10:19.945" v="11"/>
        <pc:sldMkLst>
          <pc:docMk/>
          <pc:sldMk cId="234426068" sldId="388"/>
        </pc:sldMkLst>
      </pc:sldChg>
      <pc:sldChg chg="add del">
        <pc:chgData name="ZVIGELSKY, ROBERT SSgt USAF AFRC 482 SFS/S3OB" userId="12463164-0af9-4147-b6b0-b5a09365e3e6" providerId="ADAL" clId="{1FABC375-5D23-497C-8A8F-B3BF1C2D09EE}" dt="2022-10-06T01:09:00.339" v="9"/>
        <pc:sldMkLst>
          <pc:docMk/>
          <pc:sldMk cId="4109340461" sldId="391"/>
        </pc:sldMkLst>
      </pc:sldChg>
      <pc:sldChg chg="modSp mod">
        <pc:chgData name="ZVIGELSKY, ROBERT SSgt USAF AFRC 482 SFS/S3OB" userId="12463164-0af9-4147-b6b0-b5a09365e3e6" providerId="ADAL" clId="{1FABC375-5D23-497C-8A8F-B3BF1C2D09EE}" dt="2022-10-06T02:37:15.973" v="165" actId="20577"/>
        <pc:sldMkLst>
          <pc:docMk/>
          <pc:sldMk cId="1712002705" sldId="403"/>
        </pc:sldMkLst>
        <pc:graphicFrameChg chg="modGraphic">
          <ac:chgData name="ZVIGELSKY, ROBERT SSgt USAF AFRC 482 SFS/S3OB" userId="12463164-0af9-4147-b6b0-b5a09365e3e6" providerId="ADAL" clId="{1FABC375-5D23-497C-8A8F-B3BF1C2D09EE}" dt="2022-10-06T02:37:15.973" v="165" actId="20577"/>
          <ac:graphicFrameMkLst>
            <pc:docMk/>
            <pc:sldMk cId="1712002705" sldId="403"/>
            <ac:graphicFrameMk id="3" creationId="{00000000-0000-0000-0000-000000000000}"/>
          </ac:graphicFrameMkLst>
        </pc:graphicFrameChg>
      </pc:sldChg>
      <pc:sldChg chg="modSp add del mod">
        <pc:chgData name="ZVIGELSKY, ROBERT SSgt USAF AFRC 482 SFS/S3OB" userId="12463164-0af9-4147-b6b0-b5a09365e3e6" providerId="ADAL" clId="{1FABC375-5D23-497C-8A8F-B3BF1C2D09EE}" dt="2022-10-06T02:02:23.158" v="31" actId="20577"/>
        <pc:sldMkLst>
          <pc:docMk/>
          <pc:sldMk cId="3619991406" sldId="404"/>
        </pc:sldMkLst>
        <pc:spChg chg="mod">
          <ac:chgData name="ZVIGELSKY, ROBERT SSgt USAF AFRC 482 SFS/S3OB" userId="12463164-0af9-4147-b6b0-b5a09365e3e6" providerId="ADAL" clId="{1FABC375-5D23-497C-8A8F-B3BF1C2D09EE}" dt="2022-10-06T02:02:23.158" v="31" actId="20577"/>
          <ac:spMkLst>
            <pc:docMk/>
            <pc:sldMk cId="3619991406" sldId="404"/>
            <ac:spMk id="5" creationId="{00000000-0000-0000-0000-000000000000}"/>
          </ac:spMkLst>
        </pc:spChg>
        <pc:spChg chg="mod">
          <ac:chgData name="ZVIGELSKY, ROBERT SSgt USAF AFRC 482 SFS/S3OB" userId="12463164-0af9-4147-b6b0-b5a09365e3e6" providerId="ADAL" clId="{1FABC375-5D23-497C-8A8F-B3BF1C2D09EE}" dt="2022-10-06T01:51:29.533" v="28" actId="20577"/>
          <ac:spMkLst>
            <pc:docMk/>
            <pc:sldMk cId="3619991406" sldId="404"/>
            <ac:spMk id="17" creationId="{00000000-0000-0000-0000-000000000000}"/>
          </ac:spMkLst>
        </pc:spChg>
      </pc:sldChg>
      <pc:sldChg chg="add">
        <pc:chgData name="ZVIGELSKY, ROBERT SSgt USAF AFRC 482 SFS/S3OB" userId="12463164-0af9-4147-b6b0-b5a09365e3e6" providerId="ADAL" clId="{1FABC375-5D23-497C-8A8F-B3BF1C2D09EE}" dt="2022-10-06T01:12:38.829" v="12"/>
        <pc:sldMkLst>
          <pc:docMk/>
          <pc:sldMk cId="3794310515" sldId="405"/>
        </pc:sldMkLst>
      </pc:sldChg>
      <pc:sldChg chg="modSp add mod">
        <pc:chgData name="ZVIGELSKY, ROBERT SSgt USAF AFRC 482 SFS/S3OB" userId="12463164-0af9-4147-b6b0-b5a09365e3e6" providerId="ADAL" clId="{1FABC375-5D23-497C-8A8F-B3BF1C2D09EE}" dt="2022-10-06T02:31:35.344" v="50" actId="2084"/>
        <pc:sldMkLst>
          <pc:docMk/>
          <pc:sldMk cId="3470365773" sldId="406"/>
        </pc:sldMkLst>
        <pc:graphicFrameChg chg="mod modGraphic">
          <ac:chgData name="ZVIGELSKY, ROBERT SSgt USAF AFRC 482 SFS/S3OB" userId="12463164-0af9-4147-b6b0-b5a09365e3e6" providerId="ADAL" clId="{1FABC375-5D23-497C-8A8F-B3BF1C2D09EE}" dt="2022-10-06T02:31:35.344" v="50" actId="2084"/>
          <ac:graphicFrameMkLst>
            <pc:docMk/>
            <pc:sldMk cId="3470365773" sldId="406"/>
            <ac:graphicFrameMk id="4" creationId="{00000000-0000-0000-0000-000000000000}"/>
          </ac:graphicFrameMkLst>
        </pc:graphicFrameChg>
      </pc:sldChg>
      <pc:sldMasterChg chg="addSldLayout delSldLayout">
        <pc:chgData name="ZVIGELSKY, ROBERT SSgt USAF AFRC 482 SFS/S3OB" userId="12463164-0af9-4147-b6b0-b5a09365e3e6" providerId="ADAL" clId="{1FABC375-5D23-497C-8A8F-B3BF1C2D09EE}" dt="2022-10-06T01:08:21.294" v="7" actId="47"/>
        <pc:sldMasterMkLst>
          <pc:docMk/>
          <pc:sldMasterMk cId="3380058670" sldId="2147483681"/>
        </pc:sldMasterMkLst>
        <pc:sldLayoutChg chg="add del">
          <pc:chgData name="ZVIGELSKY, ROBERT SSgt USAF AFRC 482 SFS/S3OB" userId="12463164-0af9-4147-b6b0-b5a09365e3e6" providerId="ADAL" clId="{1FABC375-5D23-497C-8A8F-B3BF1C2D09EE}" dt="2022-10-06T01:08:21.294" v="7" actId="47"/>
          <pc:sldLayoutMkLst>
            <pc:docMk/>
            <pc:sldMasterMk cId="3380058670" sldId="2147483681"/>
            <pc:sldLayoutMk cId="84924166" sldId="2147483695"/>
          </pc:sldLayoutMkLst>
        </pc:sldLayoutChg>
      </pc:sldMasterChg>
    </pc:docChg>
  </pc:docChgLst>
  <pc:docChgLst>
    <pc:chgData name="DICKSON, MATTHEW E MSgt USAF AFRC 482 SFS/S4C" userId="S::matthew.dickson.1@us.af.mil::e9aa6e21-105d-4ba8-93e1-d2d573bd715c" providerId="AD" clId="Web-{AD2475F9-655A-4A26-BE34-8F575E361FBF}"/>
    <pc:docChg chg="modSld">
      <pc:chgData name="DICKSON, MATTHEW E MSgt USAF AFRC 482 SFS/S4C" userId="S::matthew.dickson.1@us.af.mil::e9aa6e21-105d-4ba8-93e1-d2d573bd715c" providerId="AD" clId="Web-{AD2475F9-655A-4A26-BE34-8F575E361FBF}" dt="2022-11-16T19:33:17.342" v="977"/>
      <pc:docMkLst>
        <pc:docMk/>
      </pc:docMkLst>
      <pc:sldChg chg="modSp">
        <pc:chgData name="DICKSON, MATTHEW E MSgt USAF AFRC 482 SFS/S4C" userId="S::matthew.dickson.1@us.af.mil::e9aa6e21-105d-4ba8-93e1-d2d573bd715c" providerId="AD" clId="Web-{AD2475F9-655A-4A26-BE34-8F575E361FBF}" dt="2022-11-16T19:33:17.342" v="977"/>
        <pc:sldMkLst>
          <pc:docMk/>
          <pc:sldMk cId="234426068" sldId="388"/>
        </pc:sldMkLst>
        <pc:graphicFrameChg chg="mod modGraphic">
          <ac:chgData name="DICKSON, MATTHEW E MSgt USAF AFRC 482 SFS/S4C" userId="S::matthew.dickson.1@us.af.mil::e9aa6e21-105d-4ba8-93e1-d2d573bd715c" providerId="AD" clId="Web-{AD2475F9-655A-4A26-BE34-8F575E361FBF}" dt="2022-11-16T19:33:17.342" v="977"/>
          <ac:graphicFrameMkLst>
            <pc:docMk/>
            <pc:sldMk cId="234426068" sldId="388"/>
            <ac:graphicFrameMk id="8" creationId="{00000000-0000-0000-0000-000000000000}"/>
          </ac:graphicFrameMkLst>
        </pc:graphicFrameChg>
      </pc:sldChg>
    </pc:docChg>
  </pc:docChgLst>
  <pc:docChgLst>
    <pc:chgData name="BRITTON, DIMARCO A MSgt USAF AFRC 482 SFS/S30" userId="S::dimarco.britton.1@us.af.mil::ff00b118-d063-4cd8-9a15-b3f11a3e382f" providerId="AD" clId="Web-{37CE005D-1703-4FC8-95E1-7F46F739539E}"/>
    <pc:docChg chg="modSld">
      <pc:chgData name="BRITTON, DIMARCO A MSgt USAF AFRC 482 SFS/S30" userId="S::dimarco.britton.1@us.af.mil::ff00b118-d063-4cd8-9a15-b3f11a3e382f" providerId="AD" clId="Web-{37CE005D-1703-4FC8-95E1-7F46F739539E}" dt="2022-10-20T13:00:03.551" v="171"/>
      <pc:docMkLst>
        <pc:docMk/>
      </pc:docMkLst>
      <pc:sldChg chg="modSp">
        <pc:chgData name="BRITTON, DIMARCO A MSgt USAF AFRC 482 SFS/S30" userId="S::dimarco.britton.1@us.af.mil::ff00b118-d063-4cd8-9a15-b3f11a3e382f" providerId="AD" clId="Web-{37CE005D-1703-4FC8-95E1-7F46F739539E}" dt="2022-10-20T12:58:54.250" v="119"/>
        <pc:sldMkLst>
          <pc:docMk/>
          <pc:sldMk cId="2952201072" sldId="378"/>
        </pc:sldMkLst>
        <pc:graphicFrameChg chg="mod modGraphic">
          <ac:chgData name="BRITTON, DIMARCO A MSgt USAF AFRC 482 SFS/S30" userId="S::dimarco.britton.1@us.af.mil::ff00b118-d063-4cd8-9a15-b3f11a3e382f" providerId="AD" clId="Web-{37CE005D-1703-4FC8-95E1-7F46F739539E}" dt="2022-10-20T12:58:54.250" v="119"/>
          <ac:graphicFrameMkLst>
            <pc:docMk/>
            <pc:sldMk cId="2952201072" sldId="378"/>
            <ac:graphicFrameMk id="3" creationId="{00000000-0000-0000-0000-000000000000}"/>
          </ac:graphicFrameMkLst>
        </pc:graphicFrameChg>
      </pc:sldChg>
      <pc:sldChg chg="modSp">
        <pc:chgData name="BRITTON, DIMARCO A MSgt USAF AFRC 482 SFS/S30" userId="S::dimarco.britton.1@us.af.mil::ff00b118-d063-4cd8-9a15-b3f11a3e382f" providerId="AD" clId="Web-{37CE005D-1703-4FC8-95E1-7F46F739539E}" dt="2022-10-20T13:00:03.551" v="171"/>
        <pc:sldMkLst>
          <pc:docMk/>
          <pc:sldMk cId="1712002705" sldId="403"/>
        </pc:sldMkLst>
        <pc:graphicFrameChg chg="mod modGraphic">
          <ac:chgData name="BRITTON, DIMARCO A MSgt USAF AFRC 482 SFS/S30" userId="S::dimarco.britton.1@us.af.mil::ff00b118-d063-4cd8-9a15-b3f11a3e382f" providerId="AD" clId="Web-{37CE005D-1703-4FC8-95E1-7F46F739539E}" dt="2022-10-20T13:00:03.551" v="171"/>
          <ac:graphicFrameMkLst>
            <pc:docMk/>
            <pc:sldMk cId="1712002705" sldId="403"/>
            <ac:graphicFrameMk id="3" creationId="{00000000-0000-0000-0000-000000000000}"/>
          </ac:graphicFrameMkLst>
        </pc:graphicFrameChg>
      </pc:sldChg>
    </pc:docChg>
  </pc:docChgLst>
  <pc:docChgLst>
    <pc:chgData name="JACKSON, TRAVIS A TSgt USAF AFRC 482 MSG/482 SFS/S3O-AGR" userId="S::travis.jackson.11@us.af.mil::68930a36-b022-4004-b088-96ebb72f07cc" providerId="AD" clId="Web-{9F5D5AB1-A317-4F0E-A742-3C32265FE837}"/>
    <pc:docChg chg="modSld">
      <pc:chgData name="JACKSON, TRAVIS A TSgt USAF AFRC 482 MSG/482 SFS/S3O-AGR" userId="S::travis.jackson.11@us.af.mil::68930a36-b022-4004-b088-96ebb72f07cc" providerId="AD" clId="Web-{9F5D5AB1-A317-4F0E-A742-3C32265FE837}" dt="2022-12-08T00:31:46.760" v="291"/>
      <pc:docMkLst>
        <pc:docMk/>
      </pc:docMkLst>
      <pc:sldChg chg="modSp">
        <pc:chgData name="JACKSON, TRAVIS A TSgt USAF AFRC 482 MSG/482 SFS/S3O-AGR" userId="S::travis.jackson.11@us.af.mil::68930a36-b022-4004-b088-96ebb72f07cc" providerId="AD" clId="Web-{9F5D5AB1-A317-4F0E-A742-3C32265FE837}" dt="2022-12-08T00:31:46.760" v="291"/>
        <pc:sldMkLst>
          <pc:docMk/>
          <pc:sldMk cId="4161832491" sldId="402"/>
        </pc:sldMkLst>
        <pc:graphicFrameChg chg="mod modGraphic">
          <ac:chgData name="JACKSON, TRAVIS A TSgt USAF AFRC 482 MSG/482 SFS/S3O-AGR" userId="S::travis.jackson.11@us.af.mil::68930a36-b022-4004-b088-96ebb72f07cc" providerId="AD" clId="Web-{9F5D5AB1-A317-4F0E-A742-3C32265FE837}" dt="2022-12-08T00:31:46.760" v="291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CHIPMAN, AMANDA K TSgt USAF AFRC 482 SFS/S3T" userId="S::amanda.chipman@us.af.mil::1891ff46-45f1-4cf6-9006-af06cc4e68a3" providerId="AD" clId="Web-{9F5928E9-481F-49EF-A541-8A6B82F83E2D}"/>
    <pc:docChg chg="modSld">
      <pc:chgData name="CHIPMAN, AMANDA K TSgt USAF AFRC 482 SFS/S3T" userId="S::amanda.chipman@us.af.mil::1891ff46-45f1-4cf6-9006-af06cc4e68a3" providerId="AD" clId="Web-{9F5928E9-481F-49EF-A541-8A6B82F83E2D}" dt="2022-10-18T14:42:04.910" v="106" actId="20577"/>
      <pc:docMkLst>
        <pc:docMk/>
      </pc:docMkLst>
      <pc:sldChg chg="modSp">
        <pc:chgData name="CHIPMAN, AMANDA K TSgt USAF AFRC 482 SFS/S3T" userId="S::amanda.chipman@us.af.mil::1891ff46-45f1-4cf6-9006-af06cc4e68a3" providerId="AD" clId="Web-{9F5928E9-481F-49EF-A541-8A6B82F83E2D}" dt="2022-10-18T14:39:10.715" v="86"/>
        <pc:sldMkLst>
          <pc:docMk/>
          <pc:sldMk cId="4109340461" sldId="391"/>
        </pc:sldMkLst>
        <pc:graphicFrameChg chg="mod modGraphic">
          <ac:chgData name="CHIPMAN, AMANDA K TSgt USAF AFRC 482 SFS/S3T" userId="S::amanda.chipman@us.af.mil::1891ff46-45f1-4cf6-9006-af06cc4e68a3" providerId="AD" clId="Web-{9F5928E9-481F-49EF-A541-8A6B82F83E2D}" dt="2022-10-18T14:39:10.715" v="86"/>
          <ac:graphicFrameMkLst>
            <pc:docMk/>
            <pc:sldMk cId="4109340461" sldId="391"/>
            <ac:graphicFrameMk id="8" creationId="{00000000-0000-0000-0000-000000000000}"/>
          </ac:graphicFrameMkLst>
        </pc:graphicFrameChg>
      </pc:sldChg>
      <pc:sldChg chg="modSp">
        <pc:chgData name="CHIPMAN, AMANDA K TSgt USAF AFRC 482 SFS/S3T" userId="S::amanda.chipman@us.af.mil::1891ff46-45f1-4cf6-9006-af06cc4e68a3" providerId="AD" clId="Web-{9F5928E9-481F-49EF-A541-8A6B82F83E2D}" dt="2022-10-18T14:42:04.910" v="106" actId="20577"/>
        <pc:sldMkLst>
          <pc:docMk/>
          <pc:sldMk cId="3619991406" sldId="404"/>
        </pc:sldMkLst>
        <pc:spChg chg="mod">
          <ac:chgData name="CHIPMAN, AMANDA K TSgt USAF AFRC 482 SFS/S3T" userId="S::amanda.chipman@us.af.mil::1891ff46-45f1-4cf6-9006-af06cc4e68a3" providerId="AD" clId="Web-{9F5928E9-481F-49EF-A541-8A6B82F83E2D}" dt="2022-10-18T14:42:04.910" v="106" actId="20577"/>
          <ac:spMkLst>
            <pc:docMk/>
            <pc:sldMk cId="3619991406" sldId="404"/>
            <ac:spMk id="17" creationId="{00000000-0000-0000-0000-000000000000}"/>
          </ac:spMkLst>
        </pc:spChg>
        <pc:spChg chg="mod">
          <ac:chgData name="CHIPMAN, AMANDA K TSgt USAF AFRC 482 SFS/S3T" userId="S::amanda.chipman@us.af.mil::1891ff46-45f1-4cf6-9006-af06cc4e68a3" providerId="AD" clId="Web-{9F5928E9-481F-49EF-A541-8A6B82F83E2D}" dt="2022-10-18T14:36:04.114" v="2" actId="20577"/>
          <ac:spMkLst>
            <pc:docMk/>
            <pc:sldMk cId="3619991406" sldId="404"/>
            <ac:spMk id="26" creationId="{00000000-0000-0000-0000-000000000000}"/>
          </ac:spMkLst>
        </pc:spChg>
      </pc:sldChg>
    </pc:docChg>
  </pc:docChgLst>
  <pc:docChgLst>
    <pc:chgData name="WITHERSPOON, RYAN R MSgt USAF AFRC 482 SFS/SFMQ" userId="2842c14a-919a-46f8-946c-579f3c8d2b66" providerId="ADAL" clId="{1C9E86FF-A0EF-4F15-9FD3-A80C5C89CED1}"/>
    <pc:docChg chg="undo custSel modSld">
      <pc:chgData name="WITHERSPOON, RYAN R MSgt USAF AFRC 482 SFS/SFMQ" userId="2842c14a-919a-46f8-946c-579f3c8d2b66" providerId="ADAL" clId="{1C9E86FF-A0EF-4F15-9FD3-A80C5C89CED1}" dt="2022-12-01T16:43:35.722" v="575" actId="20577"/>
      <pc:docMkLst>
        <pc:docMk/>
      </pc:docMkLst>
      <pc:sldChg chg="addSp delSp modSp mod">
        <pc:chgData name="WITHERSPOON, RYAN R MSgt USAF AFRC 482 SFS/SFMQ" userId="2842c14a-919a-46f8-946c-579f3c8d2b66" providerId="ADAL" clId="{1C9E86FF-A0EF-4F15-9FD3-A80C5C89CED1}" dt="2022-12-01T16:43:35.722" v="575" actId="20577"/>
        <pc:sldMkLst>
          <pc:docMk/>
          <pc:sldMk cId="224514714" sldId="390"/>
        </pc:sldMkLst>
        <pc:graphicFrameChg chg="mod modGraphic">
          <ac:chgData name="WITHERSPOON, RYAN R MSgt USAF AFRC 482 SFS/SFMQ" userId="2842c14a-919a-46f8-946c-579f3c8d2b66" providerId="ADAL" clId="{1C9E86FF-A0EF-4F15-9FD3-A80C5C89CED1}" dt="2022-12-01T16:43:35.722" v="575" actId="20577"/>
          <ac:graphicFrameMkLst>
            <pc:docMk/>
            <pc:sldMk cId="224514714" sldId="390"/>
            <ac:graphicFrameMk id="11" creationId="{99B00776-6CBC-3BC1-916F-87F6AA580645}"/>
          </ac:graphicFrameMkLst>
        </pc:graphicFrameChg>
        <pc:picChg chg="del">
          <ac:chgData name="WITHERSPOON, RYAN R MSgt USAF AFRC 482 SFS/SFMQ" userId="2842c14a-919a-46f8-946c-579f3c8d2b66" providerId="ADAL" clId="{1C9E86FF-A0EF-4F15-9FD3-A80C5C89CED1}" dt="2022-12-01T14:29:34.247" v="0" actId="478"/>
          <ac:picMkLst>
            <pc:docMk/>
            <pc:sldMk cId="224514714" sldId="390"/>
            <ac:picMk id="5" creationId="{EF7BDBB3-282C-D81A-C0CB-1419EA25016C}"/>
          </ac:picMkLst>
        </pc:picChg>
        <pc:picChg chg="add del mod">
          <ac:chgData name="WITHERSPOON, RYAN R MSgt USAF AFRC 482 SFS/SFMQ" userId="2842c14a-919a-46f8-946c-579f3c8d2b66" providerId="ADAL" clId="{1C9E86FF-A0EF-4F15-9FD3-A80C5C89CED1}" dt="2022-12-01T15:50:16.468" v="5" actId="478"/>
          <ac:picMkLst>
            <pc:docMk/>
            <pc:sldMk cId="224514714" sldId="390"/>
            <ac:picMk id="6" creationId="{BFCACE82-9A70-E975-3922-8B382FDC2DE3}"/>
          </ac:picMkLst>
        </pc:picChg>
        <pc:picChg chg="del">
          <ac:chgData name="WITHERSPOON, RYAN R MSgt USAF AFRC 482 SFS/SFMQ" userId="2842c14a-919a-46f8-946c-579f3c8d2b66" providerId="ADAL" clId="{1C9E86FF-A0EF-4F15-9FD3-A80C5C89CED1}" dt="2022-12-01T15:53:12.530" v="11" actId="478"/>
          <ac:picMkLst>
            <pc:docMk/>
            <pc:sldMk cId="224514714" sldId="390"/>
            <ac:picMk id="7" creationId="{59C0A43F-8C7A-BB50-FE66-882234CACC59}"/>
          </ac:picMkLst>
        </pc:picChg>
        <pc:picChg chg="add del mod">
          <ac:chgData name="WITHERSPOON, RYAN R MSgt USAF AFRC 482 SFS/SFMQ" userId="2842c14a-919a-46f8-946c-579f3c8d2b66" providerId="ADAL" clId="{1C9E86FF-A0EF-4F15-9FD3-A80C5C89CED1}" dt="2022-12-01T16:00:49.267" v="28" actId="478"/>
          <ac:picMkLst>
            <pc:docMk/>
            <pc:sldMk cId="224514714" sldId="390"/>
            <ac:picMk id="9" creationId="{AAFE32F5-3581-0A6E-5232-AC66BF1743FB}"/>
          </ac:picMkLst>
        </pc:picChg>
        <pc:picChg chg="add del mod">
          <ac:chgData name="WITHERSPOON, RYAN R MSgt USAF AFRC 482 SFS/SFMQ" userId="2842c14a-919a-46f8-946c-579f3c8d2b66" providerId="ADAL" clId="{1C9E86FF-A0EF-4F15-9FD3-A80C5C89CED1}" dt="2022-12-01T15:54:24.349" v="18" actId="478"/>
          <ac:picMkLst>
            <pc:docMk/>
            <pc:sldMk cId="224514714" sldId="390"/>
            <ac:picMk id="12" creationId="{88D2953F-47AB-C775-F86D-D1BC9BB7E6B6}"/>
          </ac:picMkLst>
        </pc:picChg>
        <pc:picChg chg="add mod">
          <ac:chgData name="WITHERSPOON, RYAN R MSgt USAF AFRC 482 SFS/SFMQ" userId="2842c14a-919a-46f8-946c-579f3c8d2b66" providerId="ADAL" clId="{1C9E86FF-A0EF-4F15-9FD3-A80C5C89CED1}" dt="2022-12-01T16:02:10.258" v="37" actId="14100"/>
          <ac:picMkLst>
            <pc:docMk/>
            <pc:sldMk cId="224514714" sldId="390"/>
            <ac:picMk id="14" creationId="{DEF287CA-25B4-646C-4097-1ED29C798236}"/>
          </ac:picMkLst>
        </pc:picChg>
        <pc:picChg chg="add mod">
          <ac:chgData name="WITHERSPOON, RYAN R MSgt USAF AFRC 482 SFS/SFMQ" userId="2842c14a-919a-46f8-946c-579f3c8d2b66" providerId="ADAL" clId="{1C9E86FF-A0EF-4F15-9FD3-A80C5C89CED1}" dt="2022-12-01T16:01:37.124" v="33" actId="14100"/>
          <ac:picMkLst>
            <pc:docMk/>
            <pc:sldMk cId="224514714" sldId="390"/>
            <ac:picMk id="16" creationId="{6F73B7FB-06CC-C9F1-1CB4-84B4AA6F29A9}"/>
          </ac:picMkLst>
        </pc:picChg>
      </pc:sldChg>
    </pc:docChg>
  </pc:docChgLst>
  <pc:docChgLst>
    <pc:chgData name="LEMUS, JUAN J GS-09 USAF AFRC 482 SFS/SFOSC" userId="S::juan.lemus@us.af.mil::8455c6f1-43c0-40ee-89ba-7649c8aba85b" providerId="AD" clId="Web-{F9657659-2A7E-4FA7-B629-C6AD18292BCF}"/>
    <pc:docChg chg="modSld">
      <pc:chgData name="LEMUS, JUAN J GS-09 USAF AFRC 482 SFS/SFOSC" userId="S::juan.lemus@us.af.mil::8455c6f1-43c0-40ee-89ba-7649c8aba85b" providerId="AD" clId="Web-{F9657659-2A7E-4FA7-B629-C6AD18292BCF}" dt="2022-10-12T18:11:43.552" v="0" actId="20577"/>
      <pc:docMkLst>
        <pc:docMk/>
      </pc:docMkLst>
      <pc:sldChg chg="modSp">
        <pc:chgData name="LEMUS, JUAN J GS-09 USAF AFRC 482 SFS/SFOSC" userId="S::juan.lemus@us.af.mil::8455c6f1-43c0-40ee-89ba-7649c8aba85b" providerId="AD" clId="Web-{F9657659-2A7E-4FA7-B629-C6AD18292BCF}" dt="2022-10-12T18:11:43.552" v="0" actId="20577"/>
        <pc:sldMkLst>
          <pc:docMk/>
          <pc:sldMk cId="3187654188" sldId="280"/>
        </pc:sldMkLst>
        <pc:spChg chg="mod">
          <ac:chgData name="LEMUS, JUAN J GS-09 USAF AFRC 482 SFS/SFOSC" userId="S::juan.lemus@us.af.mil::8455c6f1-43c0-40ee-89ba-7649c8aba85b" providerId="AD" clId="Web-{F9657659-2A7E-4FA7-B629-C6AD18292BCF}" dt="2022-10-12T18:11:43.552" v="0" actId="20577"/>
          <ac:spMkLst>
            <pc:docMk/>
            <pc:sldMk cId="3187654188" sldId="280"/>
            <ac:spMk id="8" creationId="{00000000-0000-0000-0000-000000000000}"/>
          </ac:spMkLst>
        </pc:spChg>
      </pc:sldChg>
    </pc:docChg>
  </pc:docChgLst>
  <pc:docChgLst>
    <pc:chgData name="LEMUS, JUAN J GS-09 USAF AFRC 482 SFS/SFOSC" userId="S::juan.lemus@us.af.mil::8455c6f1-43c0-40ee-89ba-7649c8aba85b" providerId="AD" clId="Web-{F53DD7B8-81FF-4474-B384-2D580252AE3E}"/>
    <pc:docChg chg="modSld">
      <pc:chgData name="LEMUS, JUAN J GS-09 USAF AFRC 482 SFS/SFOSC" userId="S::juan.lemus@us.af.mil::8455c6f1-43c0-40ee-89ba-7649c8aba85b" providerId="AD" clId="Web-{F53DD7B8-81FF-4474-B384-2D580252AE3E}" dt="2022-10-17T14:10:22.386" v="191" actId="20577"/>
      <pc:docMkLst>
        <pc:docMk/>
      </pc:docMkLst>
      <pc:sldChg chg="modSp">
        <pc:chgData name="LEMUS, JUAN J GS-09 USAF AFRC 482 SFS/SFOSC" userId="S::juan.lemus@us.af.mil::8455c6f1-43c0-40ee-89ba-7649c8aba85b" providerId="AD" clId="Web-{F53DD7B8-81FF-4474-B384-2D580252AE3E}" dt="2022-10-17T14:10:22.386" v="191" actId="20577"/>
        <pc:sldMkLst>
          <pc:docMk/>
          <pc:sldMk cId="3187654188" sldId="280"/>
        </pc:sldMkLst>
        <pc:spChg chg="mod">
          <ac:chgData name="LEMUS, JUAN J GS-09 USAF AFRC 482 SFS/SFOSC" userId="S::juan.lemus@us.af.mil::8455c6f1-43c0-40ee-89ba-7649c8aba85b" providerId="AD" clId="Web-{F53DD7B8-81FF-4474-B384-2D580252AE3E}" dt="2022-10-17T14:10:22.386" v="191" actId="20577"/>
          <ac:spMkLst>
            <pc:docMk/>
            <pc:sldMk cId="3187654188" sldId="280"/>
            <ac:spMk id="8" creationId="{00000000-0000-0000-0000-000000000000}"/>
          </ac:spMkLst>
        </pc:spChg>
      </pc:sldChg>
      <pc:sldChg chg="modSp">
        <pc:chgData name="LEMUS, JUAN J GS-09 USAF AFRC 482 SFS/SFOSC" userId="S::juan.lemus@us.af.mil::8455c6f1-43c0-40ee-89ba-7649c8aba85b" providerId="AD" clId="Web-{F53DD7B8-81FF-4474-B384-2D580252AE3E}" dt="2022-10-17T12:55:06.387" v="13"/>
        <pc:sldMkLst>
          <pc:docMk/>
          <pc:sldMk cId="1712002705" sldId="403"/>
        </pc:sldMkLst>
        <pc:graphicFrameChg chg="mod modGraphic">
          <ac:chgData name="LEMUS, JUAN J GS-09 USAF AFRC 482 SFS/SFOSC" userId="S::juan.lemus@us.af.mil::8455c6f1-43c0-40ee-89ba-7649c8aba85b" providerId="AD" clId="Web-{F53DD7B8-81FF-4474-B384-2D580252AE3E}" dt="2022-10-17T12:55:06.387" v="13"/>
          <ac:graphicFrameMkLst>
            <pc:docMk/>
            <pc:sldMk cId="1712002705" sldId="403"/>
            <ac:graphicFrameMk id="3" creationId="{00000000-0000-0000-0000-000000000000}"/>
          </ac:graphicFrameMkLst>
        </pc:graphicFrameChg>
      </pc:sldChg>
    </pc:docChg>
  </pc:docChgLst>
  <pc:docChgLst>
    <pc:chgData name="JACKSON, TRAVIS A TSgt USAF AFRC 482 MSG/482 SFS/S3O-AGR" userId="S::travis.jackson.11@us.af.mil::68930a36-b022-4004-b088-96ebb72f07cc" providerId="AD" clId="Web-{B46158EB-751C-4C94-BB55-23DD84708BA8}"/>
    <pc:docChg chg="modSld">
      <pc:chgData name="JACKSON, TRAVIS A TSgt USAF AFRC 482 MSG/482 SFS/S3O-AGR" userId="S::travis.jackson.11@us.af.mil::68930a36-b022-4004-b088-96ebb72f07cc" providerId="AD" clId="Web-{B46158EB-751C-4C94-BB55-23DD84708BA8}" dt="2022-12-08T03:36:59.845" v="71"/>
      <pc:docMkLst>
        <pc:docMk/>
      </pc:docMkLst>
      <pc:sldChg chg="modSp">
        <pc:chgData name="JACKSON, TRAVIS A TSgt USAF AFRC 482 MSG/482 SFS/S3O-AGR" userId="S::travis.jackson.11@us.af.mil::68930a36-b022-4004-b088-96ebb72f07cc" providerId="AD" clId="Web-{B46158EB-751C-4C94-BB55-23DD84708BA8}" dt="2022-12-08T03:36:59.845" v="71"/>
        <pc:sldMkLst>
          <pc:docMk/>
          <pc:sldMk cId="4161832491" sldId="402"/>
        </pc:sldMkLst>
        <pc:graphicFrameChg chg="mod modGraphic">
          <ac:chgData name="JACKSON, TRAVIS A TSgt USAF AFRC 482 MSG/482 SFS/S3O-AGR" userId="S::travis.jackson.11@us.af.mil::68930a36-b022-4004-b088-96ebb72f07cc" providerId="AD" clId="Web-{B46158EB-751C-4C94-BB55-23DD84708BA8}" dt="2022-12-08T03:36:59.845" v="71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MORAN, CHASTITY C SSgt USAF AFRC 482 MSG/SFS/CSS" userId="S::chastity.moran@us.af.mil::bf0d416a-d6f5-4394-8507-3984756ef6b0" providerId="AD" clId="Web-{54C489A3-18D5-4089-AD48-099F3D491252}"/>
    <pc:docChg chg="modSld">
      <pc:chgData name="MORAN, CHASTITY C SSgt USAF AFRC 482 MSG/SFS/CSS" userId="S::chastity.moran@us.af.mil::bf0d416a-d6f5-4394-8507-3984756ef6b0" providerId="AD" clId="Web-{54C489A3-18D5-4089-AD48-099F3D491252}" dt="2022-10-20T15:33:58.417" v="33" actId="20577"/>
      <pc:docMkLst>
        <pc:docMk/>
      </pc:docMkLst>
      <pc:sldChg chg="modSp">
        <pc:chgData name="MORAN, CHASTITY C SSgt USAF AFRC 482 MSG/SFS/CSS" userId="S::chastity.moran@us.af.mil::bf0d416a-d6f5-4394-8507-3984756ef6b0" providerId="AD" clId="Web-{54C489A3-18D5-4089-AD48-099F3D491252}" dt="2022-10-20T15:33:58.417" v="33" actId="20577"/>
        <pc:sldMkLst>
          <pc:docMk/>
          <pc:sldMk cId="3619991406" sldId="404"/>
        </pc:sldMkLst>
        <pc:spChg chg="mod">
          <ac:chgData name="MORAN, CHASTITY C SSgt USAF AFRC 482 MSG/SFS/CSS" userId="S::chastity.moran@us.af.mil::bf0d416a-d6f5-4394-8507-3984756ef6b0" providerId="AD" clId="Web-{54C489A3-18D5-4089-AD48-099F3D491252}" dt="2022-10-20T15:33:58.417" v="33" actId="20577"/>
          <ac:spMkLst>
            <pc:docMk/>
            <pc:sldMk cId="3619991406" sldId="404"/>
            <ac:spMk id="17" creationId="{00000000-0000-0000-0000-000000000000}"/>
          </ac:spMkLst>
        </pc:spChg>
      </pc:sldChg>
    </pc:docChg>
  </pc:docChgLst>
  <pc:docChgLst>
    <pc:chgData name="JONES, EMMANUEL L MSgt USAF AFRC 482 SFS/S5S" userId="S::emmanuel.jones@us.af.mil::d026aead-cf31-42c3-8af2-1cf88242531b" providerId="AD" clId="Web-{7D5504F7-655B-4243-BE0C-85F7A65623B3}"/>
    <pc:docChg chg="modSld">
      <pc:chgData name="JONES, EMMANUEL L MSgt USAF AFRC 482 SFS/S5S" userId="S::emmanuel.jones@us.af.mil::d026aead-cf31-42c3-8af2-1cf88242531b" providerId="AD" clId="Web-{7D5504F7-655B-4243-BE0C-85F7A65623B3}" dt="2022-10-20T14:07:49.705" v="53"/>
      <pc:docMkLst>
        <pc:docMk/>
      </pc:docMkLst>
      <pc:sldChg chg="modSp">
        <pc:chgData name="JONES, EMMANUEL L MSgt USAF AFRC 482 SFS/S5S" userId="S::emmanuel.jones@us.af.mil::d026aead-cf31-42c3-8af2-1cf88242531b" providerId="AD" clId="Web-{7D5504F7-655B-4243-BE0C-85F7A65623B3}" dt="2022-10-20T14:07:49.705" v="53"/>
        <pc:sldMkLst>
          <pc:docMk/>
          <pc:sldMk cId="3879683877" sldId="407"/>
        </pc:sldMkLst>
        <pc:graphicFrameChg chg="mod modGraphic">
          <ac:chgData name="JONES, EMMANUEL L MSgt USAF AFRC 482 SFS/S5S" userId="S::emmanuel.jones@us.af.mil::d026aead-cf31-42c3-8af2-1cf88242531b" providerId="AD" clId="Web-{7D5504F7-655B-4243-BE0C-85F7A65623B3}" dt="2022-10-20T14:07:49.705" v="53"/>
          <ac:graphicFrameMkLst>
            <pc:docMk/>
            <pc:sldMk cId="3879683877" sldId="407"/>
            <ac:graphicFrameMk id="8" creationId="{00000000-0000-0000-0000-000000000000}"/>
          </ac:graphicFrameMkLst>
        </pc:graphicFrameChg>
      </pc:sldChg>
    </pc:docChg>
  </pc:docChgLst>
  <pc:docChgLst>
    <pc:chgData name="ROBERT" userId="12463164-0af9-4147-b6b0-b5a09365e3e6" providerId="ADAL" clId="{634F8599-D83F-444D-96C5-B967CE091C90}"/>
    <pc:docChg chg="addSld delSld modSld">
      <pc:chgData name="ROBERT" userId="12463164-0af9-4147-b6b0-b5a09365e3e6" providerId="ADAL" clId="{634F8599-D83F-444D-96C5-B967CE091C90}" dt="2022-10-05T12:01:06.692" v="1" actId="2696"/>
      <pc:docMkLst>
        <pc:docMk/>
      </pc:docMkLst>
      <pc:sldChg chg="del">
        <pc:chgData name="ROBERT" userId="12463164-0af9-4147-b6b0-b5a09365e3e6" providerId="ADAL" clId="{634F8599-D83F-444D-96C5-B967CE091C90}" dt="2022-10-05T12:01:06.692" v="1" actId="2696"/>
        <pc:sldMkLst>
          <pc:docMk/>
          <pc:sldMk cId="2384379438" sldId="395"/>
        </pc:sldMkLst>
      </pc:sldChg>
      <pc:sldChg chg="add">
        <pc:chgData name="ROBERT" userId="12463164-0af9-4147-b6b0-b5a09365e3e6" providerId="ADAL" clId="{634F8599-D83F-444D-96C5-B967CE091C90}" dt="2022-10-05T12:00:58.792" v="0"/>
        <pc:sldMkLst>
          <pc:docMk/>
          <pc:sldMk cId="4161832491" sldId="402"/>
        </pc:sldMkLst>
      </pc:sldChg>
    </pc:docChg>
  </pc:docChgLst>
  <pc:docChgLst>
    <pc:chgData name="POWELL, JEREMY T TSgt USAF AFRC 482 SFS/ATO" userId="S::jeremy.powell.7@us.af.mil::928d7759-f271-455a-8a2e-3802e07cfaa2" providerId="AD" clId="Web-{E9945C21-B036-4615-8173-B76C29899613}"/>
    <pc:docChg chg="modSld">
      <pc:chgData name="POWELL, JEREMY T TSgt USAF AFRC 482 SFS/ATO" userId="S::jeremy.powell.7@us.af.mil::928d7759-f271-455a-8a2e-3802e07cfaa2" providerId="AD" clId="Web-{E9945C21-B036-4615-8173-B76C29899613}" dt="2022-12-07T19:54:54.122" v="169" actId="20577"/>
      <pc:docMkLst>
        <pc:docMk/>
      </pc:docMkLst>
      <pc:sldChg chg="modSp">
        <pc:chgData name="POWELL, JEREMY T TSgt USAF AFRC 482 SFS/ATO" userId="S::jeremy.powell.7@us.af.mil::928d7759-f271-455a-8a2e-3802e07cfaa2" providerId="AD" clId="Web-{E9945C21-B036-4615-8173-B76C29899613}" dt="2022-12-07T19:54:54.122" v="169" actId="20577"/>
        <pc:sldMkLst>
          <pc:docMk/>
          <pc:sldMk cId="3794310515" sldId="405"/>
        </pc:sldMkLst>
        <pc:spChg chg="mod">
          <ac:chgData name="POWELL, JEREMY T TSgt USAF AFRC 482 SFS/ATO" userId="S::jeremy.powell.7@us.af.mil::928d7759-f271-455a-8a2e-3802e07cfaa2" providerId="AD" clId="Web-{E9945C21-B036-4615-8173-B76C29899613}" dt="2022-12-07T19:54:54.122" v="169" actId="20577"/>
          <ac:spMkLst>
            <pc:docMk/>
            <pc:sldMk cId="3794310515" sldId="405"/>
            <ac:spMk id="8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E9945C21-B036-4615-8173-B76C29899613}" dt="2022-12-07T19:52:40.465" v="81" actId="20577"/>
          <ac:spMkLst>
            <pc:docMk/>
            <pc:sldMk cId="3794310515" sldId="405"/>
            <ac:spMk id="9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E9945C21-B036-4615-8173-B76C29899613}" dt="2022-12-07T19:52:54.137" v="85" actId="20577"/>
          <ac:spMkLst>
            <pc:docMk/>
            <pc:sldMk cId="3794310515" sldId="405"/>
            <ac:spMk id="11" creationId="{00000000-0000-0000-0000-000000000000}"/>
          </ac:spMkLst>
        </pc:spChg>
      </pc:sldChg>
    </pc:docChg>
  </pc:docChgLst>
  <pc:docChgLst>
    <pc:chgData name="LEMUS, JUAN J GS-09 USAF AFRC 482 SFS/SFOSC" userId="S::juan.lemus@us.af.mil::8455c6f1-43c0-40ee-89ba-7649c8aba85b" providerId="AD" clId="Web-{D27CBAE6-509A-43C8-8737-01C364968135}"/>
    <pc:docChg chg="modSld">
      <pc:chgData name="LEMUS, JUAN J GS-09 USAF AFRC 482 SFS/SFOSC" userId="S::juan.lemus@us.af.mil::8455c6f1-43c0-40ee-89ba-7649c8aba85b" providerId="AD" clId="Web-{D27CBAE6-509A-43C8-8737-01C364968135}" dt="2022-10-13T11:59:53.079" v="19"/>
      <pc:docMkLst>
        <pc:docMk/>
      </pc:docMkLst>
      <pc:sldChg chg="modSp">
        <pc:chgData name="LEMUS, JUAN J GS-09 USAF AFRC 482 SFS/SFOSC" userId="S::juan.lemus@us.af.mil::8455c6f1-43c0-40ee-89ba-7649c8aba85b" providerId="AD" clId="Web-{D27CBAE6-509A-43C8-8737-01C364968135}" dt="2022-10-13T11:59:53.079" v="19"/>
        <pc:sldMkLst>
          <pc:docMk/>
          <pc:sldMk cId="2952201072" sldId="378"/>
        </pc:sldMkLst>
        <pc:graphicFrameChg chg="mod modGraphic">
          <ac:chgData name="LEMUS, JUAN J GS-09 USAF AFRC 482 SFS/SFOSC" userId="S::juan.lemus@us.af.mil::8455c6f1-43c0-40ee-89ba-7649c8aba85b" providerId="AD" clId="Web-{D27CBAE6-509A-43C8-8737-01C364968135}" dt="2022-10-13T11:59:53.079" v="19"/>
          <ac:graphicFrameMkLst>
            <pc:docMk/>
            <pc:sldMk cId="2952201072" sldId="378"/>
            <ac:graphicFrameMk id="3" creationId="{00000000-0000-0000-0000-000000000000}"/>
          </ac:graphicFrameMkLst>
        </pc:graphicFrameChg>
      </pc:sldChg>
    </pc:docChg>
  </pc:docChgLst>
  <pc:docChgLst>
    <pc:chgData name="POWELL, JEREMY T TSgt USAF AFRC 482 SFS/ATO" userId="S::jeremy.powell.7@us.af.mil::928d7759-f271-455a-8a2e-3802e07cfaa2" providerId="AD" clId="Web-{5A3F491D-FD90-4799-BF5B-56172B40B045}"/>
    <pc:docChg chg="modSld">
      <pc:chgData name="POWELL, JEREMY T TSgt USAF AFRC 482 SFS/ATO" userId="S::jeremy.powell.7@us.af.mil::928d7759-f271-455a-8a2e-3802e07cfaa2" providerId="AD" clId="Web-{5A3F491D-FD90-4799-BF5B-56172B40B045}" dt="2022-12-08T15:13:19.953" v="27" actId="20577"/>
      <pc:docMkLst>
        <pc:docMk/>
      </pc:docMkLst>
      <pc:sldChg chg="modSp">
        <pc:chgData name="POWELL, JEREMY T TSgt USAF AFRC 482 SFS/ATO" userId="S::jeremy.powell.7@us.af.mil::928d7759-f271-455a-8a2e-3802e07cfaa2" providerId="AD" clId="Web-{5A3F491D-FD90-4799-BF5B-56172B40B045}" dt="2022-12-08T15:13:19.953" v="27" actId="20577"/>
        <pc:sldMkLst>
          <pc:docMk/>
          <pc:sldMk cId="3794310515" sldId="405"/>
        </pc:sldMkLst>
        <pc:spChg chg="mod">
          <ac:chgData name="POWELL, JEREMY T TSgt USAF AFRC 482 SFS/ATO" userId="S::jeremy.powell.7@us.af.mil::928d7759-f271-455a-8a2e-3802e07cfaa2" providerId="AD" clId="Web-{5A3F491D-FD90-4799-BF5B-56172B40B045}" dt="2022-12-08T14:20:45.083" v="13" actId="20577"/>
          <ac:spMkLst>
            <pc:docMk/>
            <pc:sldMk cId="3794310515" sldId="405"/>
            <ac:spMk id="8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5A3F491D-FD90-4799-BF5B-56172B40B045}" dt="2022-12-08T15:13:19.953" v="27" actId="20577"/>
          <ac:spMkLst>
            <pc:docMk/>
            <pc:sldMk cId="3794310515" sldId="405"/>
            <ac:spMk id="10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5A3F491D-FD90-4799-BF5B-56172B40B045}" dt="2022-12-08T14:20:16.239" v="2" actId="20577"/>
          <ac:spMkLst>
            <pc:docMk/>
            <pc:sldMk cId="3794310515" sldId="405"/>
            <ac:spMk id="11" creationId="{00000000-0000-0000-0000-000000000000}"/>
          </ac:spMkLst>
        </pc:spChg>
      </pc:sldChg>
    </pc:docChg>
  </pc:docChgLst>
  <pc:docChgLst>
    <pc:chgData name="FIGUEROA, ROBERTO JR TSgt USAF AFRC 482 SFS/S4S" userId="S::roberto.figueroa.4@us.af.mil::06a482f5-870d-4f27-918c-9e95857fdd98" providerId="AD" clId="Web-{D2182895-5B20-4C50-9FD3-FFB0F6BC4C8F}"/>
    <pc:docChg chg="delSld">
      <pc:chgData name="FIGUEROA, ROBERTO JR TSgt USAF AFRC 482 SFS/S4S" userId="S::roberto.figueroa.4@us.af.mil::06a482f5-870d-4f27-918c-9e95857fdd98" providerId="AD" clId="Web-{D2182895-5B20-4C50-9FD3-FFB0F6BC4C8F}" dt="2022-10-20T15:36:28.427" v="0"/>
      <pc:docMkLst>
        <pc:docMk/>
      </pc:docMkLst>
      <pc:sldChg chg="del">
        <pc:chgData name="FIGUEROA, ROBERTO JR TSgt USAF AFRC 482 SFS/S4S" userId="S::roberto.figueroa.4@us.af.mil::06a482f5-870d-4f27-918c-9e95857fdd98" providerId="AD" clId="Web-{D2182895-5B20-4C50-9FD3-FFB0F6BC4C8F}" dt="2022-10-20T15:36:28.427" v="0"/>
        <pc:sldMkLst>
          <pc:docMk/>
          <pc:sldMk cId="463170528" sldId="408"/>
        </pc:sldMkLst>
      </pc:sldChg>
    </pc:docChg>
  </pc:docChgLst>
  <pc:docChgLst>
    <pc:chgData name="LEMUS, JUAN J GS-09 USAF AFRC 482 SFS/SFOSC" userId="S::juan.lemus@us.af.mil::8455c6f1-43c0-40ee-89ba-7649c8aba85b" providerId="AD" clId="Web-{9901120E-10BF-47F8-A8A9-545BE7D8E908}"/>
    <pc:docChg chg="modSld">
      <pc:chgData name="LEMUS, JUAN J GS-09 USAF AFRC 482 SFS/SFOSC" userId="S::juan.lemus@us.af.mil::8455c6f1-43c0-40ee-89ba-7649c8aba85b" providerId="AD" clId="Web-{9901120E-10BF-47F8-A8A9-545BE7D8E908}" dt="2022-10-05T15:55:26.615" v="153" actId="20577"/>
      <pc:docMkLst>
        <pc:docMk/>
      </pc:docMkLst>
      <pc:sldChg chg="modSp">
        <pc:chgData name="LEMUS, JUAN J GS-09 USAF AFRC 482 SFS/SFOSC" userId="S::juan.lemus@us.af.mil::8455c6f1-43c0-40ee-89ba-7649c8aba85b" providerId="AD" clId="Web-{9901120E-10BF-47F8-A8A9-545BE7D8E908}" dt="2022-10-05T15:55:26.615" v="153" actId="20577"/>
        <pc:sldMkLst>
          <pc:docMk/>
          <pc:sldMk cId="3187654188" sldId="280"/>
        </pc:sldMkLst>
        <pc:spChg chg="mod">
          <ac:chgData name="LEMUS, JUAN J GS-09 USAF AFRC 482 SFS/SFOSC" userId="S::juan.lemus@us.af.mil::8455c6f1-43c0-40ee-89ba-7649c8aba85b" providerId="AD" clId="Web-{9901120E-10BF-47F8-A8A9-545BE7D8E908}" dt="2022-10-05T15:55:26.615" v="153" actId="20577"/>
          <ac:spMkLst>
            <pc:docMk/>
            <pc:sldMk cId="3187654188" sldId="280"/>
            <ac:spMk id="3" creationId="{00000000-0000-0000-0000-000000000000}"/>
          </ac:spMkLst>
        </pc:spChg>
        <pc:spChg chg="mod">
          <ac:chgData name="LEMUS, JUAN J GS-09 USAF AFRC 482 SFS/SFOSC" userId="S::juan.lemus@us.af.mil::8455c6f1-43c0-40ee-89ba-7649c8aba85b" providerId="AD" clId="Web-{9901120E-10BF-47F8-A8A9-545BE7D8E908}" dt="2022-10-05T15:55:02.177" v="129" actId="20577"/>
          <ac:spMkLst>
            <pc:docMk/>
            <pc:sldMk cId="3187654188" sldId="280"/>
            <ac:spMk id="8" creationId="{00000000-0000-0000-0000-000000000000}"/>
          </ac:spMkLst>
        </pc:spChg>
      </pc:sldChg>
      <pc:sldChg chg="modSp">
        <pc:chgData name="LEMUS, JUAN J GS-09 USAF AFRC 482 SFS/SFOSC" userId="S::juan.lemus@us.af.mil::8455c6f1-43c0-40ee-89ba-7649c8aba85b" providerId="AD" clId="Web-{9901120E-10BF-47F8-A8A9-545BE7D8E908}" dt="2022-10-05T15:50:07.503" v="55"/>
        <pc:sldMkLst>
          <pc:docMk/>
          <pc:sldMk cId="2952201072" sldId="378"/>
        </pc:sldMkLst>
        <pc:graphicFrameChg chg="mod modGraphic">
          <ac:chgData name="LEMUS, JUAN J GS-09 USAF AFRC 482 SFS/SFOSC" userId="S::juan.lemus@us.af.mil::8455c6f1-43c0-40ee-89ba-7649c8aba85b" providerId="AD" clId="Web-{9901120E-10BF-47F8-A8A9-545BE7D8E908}" dt="2022-10-05T15:50:07.503" v="55"/>
          <ac:graphicFrameMkLst>
            <pc:docMk/>
            <pc:sldMk cId="2952201072" sldId="378"/>
            <ac:graphicFrameMk id="3" creationId="{00000000-0000-0000-0000-000000000000}"/>
          </ac:graphicFrameMkLst>
        </pc:graphicFrameChg>
      </pc:sldChg>
    </pc:docChg>
  </pc:docChgLst>
  <pc:docChgLst>
    <pc:chgData name="NOGUERAS, DANIEL MSgt USAF AFRC 482 SFS/S3O" userId="S::daniel.nogueras@us.af.mil::c1a4d2ac-869a-4831-b396-a0a89da4076b" providerId="AD" clId="Web-{9C3B2DA5-3CB8-4DCA-9CE3-BF698D54FF42}"/>
    <pc:docChg chg="modSld">
      <pc:chgData name="NOGUERAS, DANIEL MSgt USAF AFRC 482 SFS/S3O" userId="S::daniel.nogueras@us.af.mil::c1a4d2ac-869a-4831-b396-a0a89da4076b" providerId="AD" clId="Web-{9C3B2DA5-3CB8-4DCA-9CE3-BF698D54FF42}" dt="2022-11-06T19:14:40.213" v="44" actId="20577"/>
      <pc:docMkLst>
        <pc:docMk/>
      </pc:docMkLst>
      <pc:sldChg chg="modSp">
        <pc:chgData name="NOGUERAS, DANIEL MSgt USAF AFRC 482 SFS/S3O" userId="S::daniel.nogueras@us.af.mil::c1a4d2ac-869a-4831-b396-a0a89da4076b" providerId="AD" clId="Web-{9C3B2DA5-3CB8-4DCA-9CE3-BF698D54FF42}" dt="2022-11-06T19:14:40.213" v="44" actId="20577"/>
        <pc:sldMkLst>
          <pc:docMk/>
          <pc:sldMk cId="4125478213" sldId="310"/>
        </pc:sldMkLst>
        <pc:spChg chg="mod">
          <ac:chgData name="NOGUERAS, DANIEL MSgt USAF AFRC 482 SFS/S3O" userId="S::daniel.nogueras@us.af.mil::c1a4d2ac-869a-4831-b396-a0a89da4076b" providerId="AD" clId="Web-{9C3B2DA5-3CB8-4DCA-9CE3-BF698D54FF42}" dt="2022-11-06T19:14:40.213" v="44" actId="20577"/>
          <ac:spMkLst>
            <pc:docMk/>
            <pc:sldMk cId="4125478213" sldId="310"/>
            <ac:spMk id="10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9C3B2DA5-3CB8-4DCA-9CE3-BF698D54FF42}" dt="2022-11-06T19:12:07.789" v="8" actId="20577"/>
          <ac:spMkLst>
            <pc:docMk/>
            <pc:sldMk cId="4125478213" sldId="310"/>
            <ac:spMk id="11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9C3B2DA5-3CB8-4DCA-9CE3-BF698D54FF42}" dt="2022-11-06T19:11:41.523" v="2" actId="20577"/>
          <ac:spMkLst>
            <pc:docMk/>
            <pc:sldMk cId="4125478213" sldId="310"/>
            <ac:spMk id="12" creationId="{00000000-0000-0000-0000-000000000000}"/>
          </ac:spMkLst>
        </pc:spChg>
      </pc:sldChg>
    </pc:docChg>
  </pc:docChgLst>
  <pc:docChgLst>
    <pc:chgData name="POWELL, JEREMY T TSgt USAF AFRC 482 SFS/ATO" userId="S::jeremy.powell.7@us.af.mil::928d7759-f271-455a-8a2e-3802e07cfaa2" providerId="AD" clId="Web-{8D0B74AB-21E9-4251-8266-5832CCE8850E}"/>
    <pc:docChg chg="modSld">
      <pc:chgData name="POWELL, JEREMY T TSgt USAF AFRC 482 SFS/ATO" userId="S::jeremy.powell.7@us.af.mil::928d7759-f271-455a-8a2e-3802e07cfaa2" providerId="AD" clId="Web-{8D0B74AB-21E9-4251-8266-5832CCE8850E}" dt="2022-10-19T14:50:20.241" v="203" actId="20577"/>
      <pc:docMkLst>
        <pc:docMk/>
      </pc:docMkLst>
      <pc:sldChg chg="modSp">
        <pc:chgData name="POWELL, JEREMY T TSgt USAF AFRC 482 SFS/ATO" userId="S::jeremy.powell.7@us.af.mil::928d7759-f271-455a-8a2e-3802e07cfaa2" providerId="AD" clId="Web-{8D0B74AB-21E9-4251-8266-5832CCE8850E}" dt="2022-10-19T14:50:20.241" v="203" actId="20577"/>
        <pc:sldMkLst>
          <pc:docMk/>
          <pc:sldMk cId="3794310515" sldId="405"/>
        </pc:sldMkLst>
        <pc:spChg chg="mod">
          <ac:chgData name="POWELL, JEREMY T TSgt USAF AFRC 482 SFS/ATO" userId="S::jeremy.powell.7@us.af.mil::928d7759-f271-455a-8a2e-3802e07cfaa2" providerId="AD" clId="Web-{8D0B74AB-21E9-4251-8266-5832CCE8850E}" dt="2022-10-19T14:50:20.241" v="203" actId="20577"/>
          <ac:spMkLst>
            <pc:docMk/>
            <pc:sldMk cId="3794310515" sldId="405"/>
            <ac:spMk id="8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8D0B74AB-21E9-4251-8266-5832CCE8850E}" dt="2022-10-19T14:44:12.225" v="121" actId="20577"/>
          <ac:spMkLst>
            <pc:docMk/>
            <pc:sldMk cId="3794310515" sldId="405"/>
            <ac:spMk id="9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8D0B74AB-21E9-4251-8266-5832CCE8850E}" dt="2022-10-19T14:48:13.485" v="156" actId="20577"/>
          <ac:spMkLst>
            <pc:docMk/>
            <pc:sldMk cId="3794310515" sldId="405"/>
            <ac:spMk id="10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8D0B74AB-21E9-4251-8266-5832CCE8850E}" dt="2022-10-19T14:21:50.462" v="30" actId="20577"/>
          <ac:spMkLst>
            <pc:docMk/>
            <pc:sldMk cId="3794310515" sldId="405"/>
            <ac:spMk id="11" creationId="{00000000-0000-0000-0000-000000000000}"/>
          </ac:spMkLst>
        </pc:spChg>
      </pc:sldChg>
    </pc:docChg>
  </pc:docChgLst>
  <pc:docChgLst>
    <pc:chgData name="NOGUERAS, DANIEL MSgt USAF AFRC 482 SFS/S3O" userId="S::daniel.nogueras@us.af.mil::c1a4d2ac-869a-4831-b396-a0a89da4076b" providerId="AD" clId="Web-{D469D9B2-FB39-436D-AE7D-46C870A7A1BE}"/>
    <pc:docChg chg="modSld">
      <pc:chgData name="NOGUERAS, DANIEL MSgt USAF AFRC 482 SFS/S3O" userId="S::daniel.nogueras@us.af.mil::c1a4d2ac-869a-4831-b396-a0a89da4076b" providerId="AD" clId="Web-{D469D9B2-FB39-436D-AE7D-46C870A7A1BE}" dt="2022-11-17T14:46:50.015" v="250" actId="20577"/>
      <pc:docMkLst>
        <pc:docMk/>
      </pc:docMkLst>
      <pc:sldChg chg="modSp">
        <pc:chgData name="NOGUERAS, DANIEL MSgt USAF AFRC 482 SFS/S3O" userId="S::daniel.nogueras@us.af.mil::c1a4d2ac-869a-4831-b396-a0a89da4076b" providerId="AD" clId="Web-{D469D9B2-FB39-436D-AE7D-46C870A7A1BE}" dt="2022-11-17T14:46:50.015" v="250" actId="20577"/>
        <pc:sldMkLst>
          <pc:docMk/>
          <pc:sldMk cId="4125478213" sldId="310"/>
        </pc:sldMkLst>
        <pc:spChg chg="mod">
          <ac:chgData name="NOGUERAS, DANIEL MSgt USAF AFRC 482 SFS/S3O" userId="S::daniel.nogueras@us.af.mil::c1a4d2ac-869a-4831-b396-a0a89da4076b" providerId="AD" clId="Web-{D469D9B2-FB39-436D-AE7D-46C870A7A1BE}" dt="2022-11-17T14:45:47.214" v="235" actId="20577"/>
          <ac:spMkLst>
            <pc:docMk/>
            <pc:sldMk cId="4125478213" sldId="310"/>
            <ac:spMk id="10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D469D9B2-FB39-436D-AE7D-46C870A7A1BE}" dt="2022-11-17T14:46:50.015" v="250" actId="20577"/>
          <ac:spMkLst>
            <pc:docMk/>
            <pc:sldMk cId="4125478213" sldId="310"/>
            <ac:spMk id="11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D469D9B2-FB39-436D-AE7D-46C870A7A1BE}" dt="2022-11-17T14:45:18.259" v="226" actId="20577"/>
          <ac:spMkLst>
            <pc:docMk/>
            <pc:sldMk cId="4125478213" sldId="310"/>
            <ac:spMk id="12" creationId="{00000000-0000-0000-0000-000000000000}"/>
          </ac:spMkLst>
        </pc:spChg>
      </pc:sldChg>
    </pc:docChg>
  </pc:docChgLst>
  <pc:docChgLst>
    <pc:chgData name="BRITTON, DIMARCO A MSgt USAF AFRC 482 SFS/S30" userId="S::dimarco.britton.1@us.af.mil::ff00b118-d063-4cd8-9a15-b3f11a3e382f" providerId="AD" clId="Web-{D209CDA6-9BCC-430D-B38F-689B4F2573B5}"/>
    <pc:docChg chg="modSld">
      <pc:chgData name="BRITTON, DIMARCO A MSgt USAF AFRC 482 SFS/S30" userId="S::dimarco.britton.1@us.af.mil::ff00b118-d063-4cd8-9a15-b3f11a3e382f" providerId="AD" clId="Web-{D209CDA6-9BCC-430D-B38F-689B4F2573B5}" dt="2022-11-17T17:34:31.987" v="1439"/>
      <pc:docMkLst>
        <pc:docMk/>
      </pc:docMkLst>
      <pc:sldChg chg="modSp">
        <pc:chgData name="BRITTON, DIMARCO A MSgt USAF AFRC 482 SFS/S30" userId="S::dimarco.britton.1@us.af.mil::ff00b118-d063-4cd8-9a15-b3f11a3e382f" providerId="AD" clId="Web-{D209CDA6-9BCC-430D-B38F-689B4F2573B5}" dt="2022-11-17T17:34:31.987" v="1439"/>
        <pc:sldMkLst>
          <pc:docMk/>
          <pc:sldMk cId="3840510872" sldId="398"/>
        </pc:sldMkLst>
        <pc:graphicFrameChg chg="mod modGraphic">
          <ac:chgData name="BRITTON, DIMARCO A MSgt USAF AFRC 482 SFS/S30" userId="S::dimarco.britton.1@us.af.mil::ff00b118-d063-4cd8-9a15-b3f11a3e382f" providerId="AD" clId="Web-{D209CDA6-9BCC-430D-B38F-689B4F2573B5}" dt="2022-11-17T17:34:31.987" v="1439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  <pc:sldChg chg="modSp">
        <pc:chgData name="BRITTON, DIMARCO A MSgt USAF AFRC 482 SFS/S30" userId="S::dimarco.britton.1@us.af.mil::ff00b118-d063-4cd8-9a15-b3f11a3e382f" providerId="AD" clId="Web-{D209CDA6-9BCC-430D-B38F-689B4F2573B5}" dt="2022-11-17T17:31:55.188" v="1361"/>
        <pc:sldMkLst>
          <pc:docMk/>
          <pc:sldMk cId="4161832491" sldId="402"/>
        </pc:sldMkLst>
        <pc:graphicFrameChg chg="mod modGraphic">
          <ac:chgData name="BRITTON, DIMARCO A MSgt USAF AFRC 482 SFS/S30" userId="S::dimarco.britton.1@us.af.mil::ff00b118-d063-4cd8-9a15-b3f11a3e382f" providerId="AD" clId="Web-{D209CDA6-9BCC-430D-B38F-689B4F2573B5}" dt="2022-11-17T17:31:55.188" v="1361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DICKSON, MATTHEW E MSgt USAF AFRC 482 SFS/S4C" userId="S::matthew.dickson.1@us.af.mil::e9aa6e21-105d-4ba8-93e1-d2d573bd715c" providerId="AD" clId="Web-{4899A2F2-11DD-4825-BC89-6A8325F4803A}"/>
    <pc:docChg chg="modSld">
      <pc:chgData name="DICKSON, MATTHEW E MSgt USAF AFRC 482 SFS/S4C" userId="S::matthew.dickson.1@us.af.mil::e9aa6e21-105d-4ba8-93e1-d2d573bd715c" providerId="AD" clId="Web-{4899A2F2-11DD-4825-BC89-6A8325F4803A}" dt="2022-10-13T18:02:32.338" v="89"/>
      <pc:docMkLst>
        <pc:docMk/>
      </pc:docMkLst>
      <pc:sldChg chg="modSp">
        <pc:chgData name="DICKSON, MATTHEW E MSgt USAF AFRC 482 SFS/S4C" userId="S::matthew.dickson.1@us.af.mil::e9aa6e21-105d-4ba8-93e1-d2d573bd715c" providerId="AD" clId="Web-{4899A2F2-11DD-4825-BC89-6A8325F4803A}" dt="2022-10-13T18:02:32.338" v="89"/>
        <pc:sldMkLst>
          <pc:docMk/>
          <pc:sldMk cId="234426068" sldId="388"/>
        </pc:sldMkLst>
        <pc:graphicFrameChg chg="mod modGraphic">
          <ac:chgData name="DICKSON, MATTHEW E MSgt USAF AFRC 482 SFS/S4C" userId="S::matthew.dickson.1@us.af.mil::e9aa6e21-105d-4ba8-93e1-d2d573bd715c" providerId="AD" clId="Web-{4899A2F2-11DD-4825-BC89-6A8325F4803A}" dt="2022-10-13T18:02:32.338" v="89"/>
          <ac:graphicFrameMkLst>
            <pc:docMk/>
            <pc:sldMk cId="234426068" sldId="388"/>
            <ac:graphicFrameMk id="8" creationId="{00000000-0000-0000-0000-000000000000}"/>
          </ac:graphicFrameMkLst>
        </pc:graphicFrameChg>
      </pc:sldChg>
    </pc:docChg>
  </pc:docChgLst>
  <pc:docChgLst>
    <pc:chgData name="NOGUERAS, DANIEL MSgt USAF AFRC 482 SFS/S3O" userId="S::daniel.nogueras@us.af.mil::c1a4d2ac-869a-4831-b396-a0a89da4076b" providerId="AD" clId="Web-{96295206-B180-4728-B2BB-A405A077A73D}"/>
    <pc:docChg chg="modSld">
      <pc:chgData name="NOGUERAS, DANIEL MSgt USAF AFRC 482 SFS/S3O" userId="S::daniel.nogueras@us.af.mil::c1a4d2ac-869a-4831-b396-a0a89da4076b" providerId="AD" clId="Web-{96295206-B180-4728-B2BB-A405A077A73D}" dt="2022-12-01T14:31:07.952" v="445" actId="20577"/>
      <pc:docMkLst>
        <pc:docMk/>
      </pc:docMkLst>
      <pc:sldChg chg="modSp">
        <pc:chgData name="NOGUERAS, DANIEL MSgt USAF AFRC 482 SFS/S3O" userId="S::daniel.nogueras@us.af.mil::c1a4d2ac-869a-4831-b396-a0a89da4076b" providerId="AD" clId="Web-{96295206-B180-4728-B2BB-A405A077A73D}" dt="2022-12-01T14:31:07.952" v="445" actId="20577"/>
        <pc:sldMkLst>
          <pc:docMk/>
          <pc:sldMk cId="4125478213" sldId="310"/>
        </pc:sldMkLst>
        <pc:spChg chg="mod">
          <ac:chgData name="NOGUERAS, DANIEL MSgt USAF AFRC 482 SFS/S3O" userId="S::daniel.nogueras@us.af.mil::c1a4d2ac-869a-4831-b396-a0a89da4076b" providerId="AD" clId="Web-{96295206-B180-4728-B2BB-A405A077A73D}" dt="2022-12-01T14:31:07.952" v="445" actId="20577"/>
          <ac:spMkLst>
            <pc:docMk/>
            <pc:sldMk cId="4125478213" sldId="310"/>
            <ac:spMk id="10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96295206-B180-4728-B2BB-A405A077A73D}" dt="2022-12-01T14:30:42.701" v="436" actId="20577"/>
          <ac:spMkLst>
            <pc:docMk/>
            <pc:sldMk cId="4125478213" sldId="310"/>
            <ac:spMk id="11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96295206-B180-4728-B2BB-A405A077A73D}" dt="2022-12-01T14:26:27.640" v="184" actId="20577"/>
          <ac:spMkLst>
            <pc:docMk/>
            <pc:sldMk cId="4125478213" sldId="310"/>
            <ac:spMk id="12" creationId="{00000000-0000-0000-0000-000000000000}"/>
          </ac:spMkLst>
        </pc:spChg>
      </pc:sldChg>
      <pc:sldChg chg="modSp">
        <pc:chgData name="NOGUERAS, DANIEL MSgt USAF AFRC 482 SFS/S3O" userId="S::daniel.nogueras@us.af.mil::c1a4d2ac-869a-4831-b396-a0a89da4076b" providerId="AD" clId="Web-{96295206-B180-4728-B2BB-A405A077A73D}" dt="2022-12-01T14:16:09.981" v="147"/>
        <pc:sldMkLst>
          <pc:docMk/>
          <pc:sldMk cId="835489185" sldId="409"/>
        </pc:sldMkLst>
        <pc:graphicFrameChg chg="mod modGraphic">
          <ac:chgData name="NOGUERAS, DANIEL MSgt USAF AFRC 482 SFS/S3O" userId="S::daniel.nogueras@us.af.mil::c1a4d2ac-869a-4831-b396-a0a89da4076b" providerId="AD" clId="Web-{96295206-B180-4728-B2BB-A405A077A73D}" dt="2022-12-01T14:16:09.981" v="147"/>
          <ac:graphicFrameMkLst>
            <pc:docMk/>
            <pc:sldMk cId="835489185" sldId="409"/>
            <ac:graphicFrameMk id="3" creationId="{00000000-0000-0000-0000-000000000000}"/>
          </ac:graphicFrameMkLst>
        </pc:graphicFrameChg>
      </pc:sldChg>
    </pc:docChg>
  </pc:docChgLst>
  <pc:docChgLst>
    <pc:chgData name="LEMUS, JUAN J GS-09 USAF AFRC 482 SFS/SFOSC" userId="S::juan.lemus@us.af.mil::8455c6f1-43c0-40ee-89ba-7649c8aba85b" providerId="AD" clId="Web-{35C1B959-12D9-4A37-B7DA-6315E71247B7}"/>
    <pc:docChg chg="modSld">
      <pc:chgData name="LEMUS, JUAN J GS-09 USAF AFRC 482 SFS/SFOSC" userId="S::juan.lemus@us.af.mil::8455c6f1-43c0-40ee-89ba-7649c8aba85b" providerId="AD" clId="Web-{35C1B959-12D9-4A37-B7DA-6315E71247B7}" dt="2022-10-12T18:14:55.397" v="90" actId="20577"/>
      <pc:docMkLst>
        <pc:docMk/>
      </pc:docMkLst>
      <pc:sldChg chg="modSp">
        <pc:chgData name="LEMUS, JUAN J GS-09 USAF AFRC 482 SFS/SFOSC" userId="S::juan.lemus@us.af.mil::8455c6f1-43c0-40ee-89ba-7649c8aba85b" providerId="AD" clId="Web-{35C1B959-12D9-4A37-B7DA-6315E71247B7}" dt="2022-10-12T18:14:55.397" v="90" actId="20577"/>
        <pc:sldMkLst>
          <pc:docMk/>
          <pc:sldMk cId="3187654188" sldId="280"/>
        </pc:sldMkLst>
        <pc:spChg chg="mod">
          <ac:chgData name="LEMUS, JUAN J GS-09 USAF AFRC 482 SFS/SFOSC" userId="S::juan.lemus@us.af.mil::8455c6f1-43c0-40ee-89ba-7649c8aba85b" providerId="AD" clId="Web-{35C1B959-12D9-4A37-B7DA-6315E71247B7}" dt="2022-10-12T18:14:55.397" v="90" actId="20577"/>
          <ac:spMkLst>
            <pc:docMk/>
            <pc:sldMk cId="3187654188" sldId="280"/>
            <ac:spMk id="8" creationId="{00000000-0000-0000-0000-000000000000}"/>
          </ac:spMkLst>
        </pc:spChg>
      </pc:sldChg>
    </pc:docChg>
  </pc:docChgLst>
  <pc:docChgLst>
    <pc:chgData name="POWELL, JEREMY T TSgt USAF AFRC 482 SFS/ATO" userId="S::jeremy.powell.7@us.af.mil::928d7759-f271-455a-8a2e-3802e07cfaa2" providerId="AD" clId="Web-{98D652B7-DED4-4B5B-B516-E7AEBD9EFA42}"/>
    <pc:docChg chg="modSld">
      <pc:chgData name="POWELL, JEREMY T TSgt USAF AFRC 482 SFS/ATO" userId="S::jeremy.powell.7@us.af.mil::928d7759-f271-455a-8a2e-3802e07cfaa2" providerId="AD" clId="Web-{98D652B7-DED4-4B5B-B516-E7AEBD9EFA42}" dt="2022-10-19T15:31:19.255" v="66" actId="20577"/>
      <pc:docMkLst>
        <pc:docMk/>
      </pc:docMkLst>
      <pc:sldChg chg="modSp">
        <pc:chgData name="POWELL, JEREMY T TSgt USAF AFRC 482 SFS/ATO" userId="S::jeremy.powell.7@us.af.mil::928d7759-f271-455a-8a2e-3802e07cfaa2" providerId="AD" clId="Web-{98D652B7-DED4-4B5B-B516-E7AEBD9EFA42}" dt="2022-10-19T15:31:19.255" v="66" actId="20577"/>
        <pc:sldMkLst>
          <pc:docMk/>
          <pc:sldMk cId="3794310515" sldId="405"/>
        </pc:sldMkLst>
        <pc:spChg chg="mod">
          <ac:chgData name="POWELL, JEREMY T TSgt USAF AFRC 482 SFS/ATO" userId="S::jeremy.powell.7@us.af.mil::928d7759-f271-455a-8a2e-3802e07cfaa2" providerId="AD" clId="Web-{98D652B7-DED4-4B5B-B516-E7AEBD9EFA42}" dt="2022-10-19T15:31:19.255" v="66" actId="20577"/>
          <ac:spMkLst>
            <pc:docMk/>
            <pc:sldMk cId="3794310515" sldId="405"/>
            <ac:spMk id="9" creationId="{00000000-0000-0000-0000-000000000000}"/>
          </ac:spMkLst>
        </pc:spChg>
      </pc:sldChg>
    </pc:docChg>
  </pc:docChgLst>
  <pc:docChgLst>
    <pc:chgData name="NOGUERAS, DANIEL MSgt USAF AFRC 482 SFS/S3O" userId="S::daniel.nogueras@us.af.mil::c1a4d2ac-869a-4831-b396-a0a89da4076b" providerId="AD" clId="Web-{2293B0BF-3D2E-43BF-9F81-DD666C5B499B}"/>
    <pc:docChg chg="modSld">
      <pc:chgData name="NOGUERAS, DANIEL MSgt USAF AFRC 482 SFS/S3O" userId="S::daniel.nogueras@us.af.mil::c1a4d2ac-869a-4831-b396-a0a89da4076b" providerId="AD" clId="Web-{2293B0BF-3D2E-43BF-9F81-DD666C5B499B}" dt="2022-12-01T14:13:03.722" v="17"/>
      <pc:docMkLst>
        <pc:docMk/>
      </pc:docMkLst>
      <pc:sldChg chg="modSp">
        <pc:chgData name="NOGUERAS, DANIEL MSgt USAF AFRC 482 SFS/S3O" userId="S::daniel.nogueras@us.af.mil::c1a4d2ac-869a-4831-b396-a0a89da4076b" providerId="AD" clId="Web-{2293B0BF-3D2E-43BF-9F81-DD666C5B499B}" dt="2022-12-01T14:13:03.722" v="17"/>
        <pc:sldMkLst>
          <pc:docMk/>
          <pc:sldMk cId="835489185" sldId="409"/>
        </pc:sldMkLst>
        <pc:graphicFrameChg chg="mod modGraphic">
          <ac:chgData name="NOGUERAS, DANIEL MSgt USAF AFRC 482 SFS/S3O" userId="S::daniel.nogueras@us.af.mil::c1a4d2ac-869a-4831-b396-a0a89da4076b" providerId="AD" clId="Web-{2293B0BF-3D2E-43BF-9F81-DD666C5B499B}" dt="2022-12-01T14:13:03.722" v="17"/>
          <ac:graphicFrameMkLst>
            <pc:docMk/>
            <pc:sldMk cId="835489185" sldId="409"/>
            <ac:graphicFrameMk id="3" creationId="{00000000-0000-0000-0000-000000000000}"/>
          </ac:graphicFrameMkLst>
        </pc:graphicFrameChg>
      </pc:sldChg>
    </pc:docChg>
  </pc:docChgLst>
  <pc:docChgLst>
    <pc:chgData name="WILLIAMS, RASHAWN A MSgt USAF AFRC 482 SFS/S30" userId="S::rashawn.williams.3@us.af.mil::1374dc0a-5f34-4459-92d5-a10ba9d267de" providerId="AD" clId="Web-{AE6C3208-4AFB-4E83-9D23-D52BE9237571}"/>
    <pc:docChg chg="modSld">
      <pc:chgData name="WILLIAMS, RASHAWN A MSgt USAF AFRC 482 SFS/S30" userId="S::rashawn.williams.3@us.af.mil::1374dc0a-5f34-4459-92d5-a10ba9d267de" providerId="AD" clId="Web-{AE6C3208-4AFB-4E83-9D23-D52BE9237571}" dt="2022-10-20T03:39:38.709" v="197"/>
      <pc:docMkLst>
        <pc:docMk/>
      </pc:docMkLst>
      <pc:sldChg chg="modSp">
        <pc:chgData name="WILLIAMS, RASHAWN A MSgt USAF AFRC 482 SFS/S30" userId="S::rashawn.williams.3@us.af.mil::1374dc0a-5f34-4459-92d5-a10ba9d267de" providerId="AD" clId="Web-{AE6C3208-4AFB-4E83-9D23-D52BE9237571}" dt="2022-10-20T03:39:38.709" v="197"/>
        <pc:sldMkLst>
          <pc:docMk/>
          <pc:sldMk cId="4161832491" sldId="402"/>
        </pc:sldMkLst>
        <pc:graphicFrameChg chg="mod modGraphic">
          <ac:chgData name="WILLIAMS, RASHAWN A MSgt USAF AFRC 482 SFS/S30" userId="S::rashawn.williams.3@us.af.mil::1374dc0a-5f34-4459-92d5-a10ba9d267de" providerId="AD" clId="Web-{AE6C3208-4AFB-4E83-9D23-D52BE9237571}" dt="2022-10-20T03:39:38.709" v="197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AMANDA" userId="1891ff46-45f1-4cf6-9006-af06cc4e68a3" providerId="ADAL" clId="{F2F686F5-6497-4040-970E-2524AC475F05}"/>
    <pc:docChg chg="modSld">
      <pc:chgData name="AMANDA" userId="1891ff46-45f1-4cf6-9006-af06cc4e68a3" providerId="ADAL" clId="{F2F686F5-6497-4040-970E-2524AC475F05}" dt="2022-10-29T16:55:23.638" v="50" actId="20577"/>
      <pc:docMkLst>
        <pc:docMk/>
      </pc:docMkLst>
      <pc:sldChg chg="modSp mod">
        <pc:chgData name="AMANDA" userId="1891ff46-45f1-4cf6-9006-af06cc4e68a3" providerId="ADAL" clId="{F2F686F5-6497-4040-970E-2524AC475F05}" dt="2022-10-29T16:55:23.638" v="50" actId="20577"/>
        <pc:sldMkLst>
          <pc:docMk/>
          <pc:sldMk cId="3619991406" sldId="404"/>
        </pc:sldMkLst>
        <pc:spChg chg="mod">
          <ac:chgData name="AMANDA" userId="1891ff46-45f1-4cf6-9006-af06cc4e68a3" providerId="ADAL" clId="{F2F686F5-6497-4040-970E-2524AC475F05}" dt="2022-10-29T16:55:23.638" v="50" actId="20577"/>
          <ac:spMkLst>
            <pc:docMk/>
            <pc:sldMk cId="3619991406" sldId="404"/>
            <ac:spMk id="17" creationId="{00000000-0000-0000-0000-000000000000}"/>
          </ac:spMkLst>
        </pc:spChg>
        <pc:graphicFrameChg chg="mod">
          <ac:chgData name="AMANDA" userId="1891ff46-45f1-4cf6-9006-af06cc4e68a3" providerId="ADAL" clId="{F2F686F5-6497-4040-970E-2524AC475F05}" dt="2022-10-29T16:36:58.668" v="4" actId="20577"/>
          <ac:graphicFrameMkLst>
            <pc:docMk/>
            <pc:sldMk cId="3619991406" sldId="404"/>
            <ac:graphicFrameMk id="54" creationId="{00000000-0000-0000-0000-000000000000}"/>
          </ac:graphicFrameMkLst>
        </pc:graphicFrameChg>
      </pc:sldChg>
    </pc:docChg>
  </pc:docChgLst>
  <pc:docChgLst>
    <pc:chgData name="FIGUEROA, ROBERTO JR TSgt USAF AFRC 482 SFS/S4S" userId="S::roberto.figueroa.4@us.af.mil::06a482f5-870d-4f27-918c-9e95857fdd98" providerId="AD" clId="Web-{4935CF42-919F-4AB1-969B-22784EC8EA66}"/>
    <pc:docChg chg="addSld">
      <pc:chgData name="FIGUEROA, ROBERTO JR TSgt USAF AFRC 482 SFS/S4S" userId="S::roberto.figueroa.4@us.af.mil::06a482f5-870d-4f27-918c-9e95857fdd98" providerId="AD" clId="Web-{4935CF42-919F-4AB1-969B-22784EC8EA66}" dt="2022-10-20T15:30:41.514" v="0"/>
      <pc:docMkLst>
        <pc:docMk/>
      </pc:docMkLst>
      <pc:sldChg chg="new">
        <pc:chgData name="FIGUEROA, ROBERTO JR TSgt USAF AFRC 482 SFS/S4S" userId="S::roberto.figueroa.4@us.af.mil::06a482f5-870d-4f27-918c-9e95857fdd98" providerId="AD" clId="Web-{4935CF42-919F-4AB1-969B-22784EC8EA66}" dt="2022-10-20T15:30:41.514" v="0"/>
        <pc:sldMkLst>
          <pc:docMk/>
          <pc:sldMk cId="463170528" sldId="408"/>
        </pc:sldMkLst>
      </pc:sldChg>
    </pc:docChg>
  </pc:docChgLst>
  <pc:docChgLst>
    <pc:chgData name="CHIPMAN, AMANDA K TSgt USAF AFRC 482 SFS/S3T" userId="1891ff46-45f1-4cf6-9006-af06cc4e68a3" providerId="ADAL" clId="{9677C5B3-3BE8-4E47-B425-2B3746460C11}"/>
    <pc:docChg chg="custSel modSld">
      <pc:chgData name="CHIPMAN, AMANDA K TSgt USAF AFRC 482 SFS/S3T" userId="1891ff46-45f1-4cf6-9006-af06cc4e68a3" providerId="ADAL" clId="{9677C5B3-3BE8-4E47-B425-2B3746460C11}" dt="2022-12-08T00:28:06.257" v="299" actId="20577"/>
      <pc:docMkLst>
        <pc:docMk/>
      </pc:docMkLst>
      <pc:sldChg chg="modSp mod">
        <pc:chgData name="CHIPMAN, AMANDA K TSgt USAF AFRC 482 SFS/S3T" userId="1891ff46-45f1-4cf6-9006-af06cc4e68a3" providerId="ADAL" clId="{9677C5B3-3BE8-4E47-B425-2B3746460C11}" dt="2022-12-08T00:28:06.257" v="299" actId="20577"/>
        <pc:sldMkLst>
          <pc:docMk/>
          <pc:sldMk cId="4109340461" sldId="391"/>
        </pc:sldMkLst>
        <pc:graphicFrameChg chg="modGraphic">
          <ac:chgData name="CHIPMAN, AMANDA K TSgt USAF AFRC 482 SFS/S3T" userId="1891ff46-45f1-4cf6-9006-af06cc4e68a3" providerId="ADAL" clId="{9677C5B3-3BE8-4E47-B425-2B3746460C11}" dt="2022-12-08T00:23:51.264" v="160" actId="20577"/>
          <ac:graphicFrameMkLst>
            <pc:docMk/>
            <pc:sldMk cId="4109340461" sldId="391"/>
            <ac:graphicFrameMk id="2" creationId="{411B43F7-AFE9-6F8B-3FF3-27103CC6A3D7}"/>
          </ac:graphicFrameMkLst>
        </pc:graphicFrameChg>
        <pc:graphicFrameChg chg="modGraphic">
          <ac:chgData name="CHIPMAN, AMANDA K TSgt USAF AFRC 482 SFS/S3T" userId="1891ff46-45f1-4cf6-9006-af06cc4e68a3" providerId="ADAL" clId="{9677C5B3-3BE8-4E47-B425-2B3746460C11}" dt="2022-12-08T00:28:06.257" v="299" actId="20577"/>
          <ac:graphicFrameMkLst>
            <pc:docMk/>
            <pc:sldMk cId="4109340461" sldId="391"/>
            <ac:graphicFrameMk id="8" creationId="{00000000-0000-0000-0000-000000000000}"/>
          </ac:graphicFrameMkLst>
        </pc:graphicFrameChg>
      </pc:sldChg>
      <pc:sldChg chg="modSp mod">
        <pc:chgData name="CHIPMAN, AMANDA K TSgt USAF AFRC 482 SFS/S3T" userId="1891ff46-45f1-4cf6-9006-af06cc4e68a3" providerId="ADAL" clId="{9677C5B3-3BE8-4E47-B425-2B3746460C11}" dt="2022-12-08T00:15:14.397" v="27" actId="20577"/>
        <pc:sldMkLst>
          <pc:docMk/>
          <pc:sldMk cId="3619991406" sldId="404"/>
        </pc:sldMkLst>
        <pc:spChg chg="mod">
          <ac:chgData name="CHIPMAN, AMANDA K TSgt USAF AFRC 482 SFS/S3T" userId="1891ff46-45f1-4cf6-9006-af06cc4e68a3" providerId="ADAL" clId="{9677C5B3-3BE8-4E47-B425-2B3746460C11}" dt="2022-12-08T00:15:01.523" v="25" actId="20577"/>
          <ac:spMkLst>
            <pc:docMk/>
            <pc:sldMk cId="3619991406" sldId="404"/>
            <ac:spMk id="17" creationId="{00000000-0000-0000-0000-000000000000}"/>
          </ac:spMkLst>
        </pc:spChg>
        <pc:spChg chg="mod">
          <ac:chgData name="CHIPMAN, AMANDA K TSgt USAF AFRC 482 SFS/S3T" userId="1891ff46-45f1-4cf6-9006-af06cc4e68a3" providerId="ADAL" clId="{9677C5B3-3BE8-4E47-B425-2B3746460C11}" dt="2022-12-08T00:15:14.397" v="27" actId="20577"/>
          <ac:spMkLst>
            <pc:docMk/>
            <pc:sldMk cId="3619991406" sldId="404"/>
            <ac:spMk id="26" creationId="{00000000-0000-0000-0000-000000000000}"/>
          </ac:spMkLst>
        </pc:spChg>
      </pc:sldChg>
    </pc:docChg>
  </pc:docChgLst>
  <pc:docChgLst>
    <pc:chgData name="LEMUS, JUAN J GS-09 USAF AFRC 482 SFS/SFOSC" userId="S::juan.lemus@us.af.mil::8455c6f1-43c0-40ee-89ba-7649c8aba85b" providerId="AD" clId="Web-{E7D6A016-F247-453B-84FF-C1A7048A7296}"/>
    <pc:docChg chg="modSld">
      <pc:chgData name="LEMUS, JUAN J GS-09 USAF AFRC 482 SFS/SFOSC" userId="S::juan.lemus@us.af.mil::8455c6f1-43c0-40ee-89ba-7649c8aba85b" providerId="AD" clId="Web-{E7D6A016-F247-453B-84FF-C1A7048A7296}" dt="2022-10-17T12:45:13.394" v="40" actId="20577"/>
      <pc:docMkLst>
        <pc:docMk/>
      </pc:docMkLst>
      <pc:sldChg chg="modSp">
        <pc:chgData name="LEMUS, JUAN J GS-09 USAF AFRC 482 SFS/SFOSC" userId="S::juan.lemus@us.af.mil::8455c6f1-43c0-40ee-89ba-7649c8aba85b" providerId="AD" clId="Web-{E7D6A016-F247-453B-84FF-C1A7048A7296}" dt="2022-10-17T12:45:13.394" v="40" actId="20577"/>
        <pc:sldMkLst>
          <pc:docMk/>
          <pc:sldMk cId="3187654188" sldId="280"/>
        </pc:sldMkLst>
        <pc:spChg chg="mod">
          <ac:chgData name="LEMUS, JUAN J GS-09 USAF AFRC 482 SFS/SFOSC" userId="S::juan.lemus@us.af.mil::8455c6f1-43c0-40ee-89ba-7649c8aba85b" providerId="AD" clId="Web-{E7D6A016-F247-453B-84FF-C1A7048A7296}" dt="2022-10-17T12:45:13.394" v="40" actId="20577"/>
          <ac:spMkLst>
            <pc:docMk/>
            <pc:sldMk cId="3187654188" sldId="280"/>
            <ac:spMk id="8" creationId="{00000000-0000-0000-0000-000000000000}"/>
          </ac:spMkLst>
        </pc:spChg>
      </pc:sldChg>
    </pc:docChg>
  </pc:docChgLst>
  <pc:docChgLst>
    <pc:chgData name="MATTHEW" userId="e9aa6e21-105d-4ba8-93e1-d2d573bd715c" providerId="ADAL" clId="{F747EB90-10DB-46EC-911E-F54C4591D90A}"/>
    <pc:docChg chg="modSld">
      <pc:chgData name="MATTHEW" userId="e9aa6e21-105d-4ba8-93e1-d2d573bd715c" providerId="ADAL" clId="{F747EB90-10DB-46EC-911E-F54C4591D90A}" dt="2022-10-20T13:25:38.066" v="2" actId="20577"/>
      <pc:docMkLst>
        <pc:docMk/>
      </pc:docMkLst>
      <pc:sldChg chg="modSp mod">
        <pc:chgData name="MATTHEW" userId="e9aa6e21-105d-4ba8-93e1-d2d573bd715c" providerId="ADAL" clId="{F747EB90-10DB-46EC-911E-F54C4591D90A}" dt="2022-10-20T13:25:38.066" v="2" actId="20577"/>
        <pc:sldMkLst>
          <pc:docMk/>
          <pc:sldMk cId="234426068" sldId="388"/>
        </pc:sldMkLst>
        <pc:graphicFrameChg chg="modGraphic">
          <ac:chgData name="MATTHEW" userId="e9aa6e21-105d-4ba8-93e1-d2d573bd715c" providerId="ADAL" clId="{F747EB90-10DB-46EC-911E-F54C4591D90A}" dt="2022-10-20T13:25:38.066" v="2" actId="20577"/>
          <ac:graphicFrameMkLst>
            <pc:docMk/>
            <pc:sldMk cId="234426068" sldId="388"/>
            <ac:graphicFrameMk id="8" creationId="{00000000-0000-0000-0000-000000000000}"/>
          </ac:graphicFrameMkLst>
        </pc:graphicFrameChg>
      </pc:sldChg>
    </pc:docChg>
  </pc:docChgLst>
  <pc:docChgLst>
    <pc:chgData name="BRITTON, DIMARCO A MSgt USAF AFRC 482 SFS/S30" userId="S::dimarco.britton.1@us.af.mil::ff00b118-d063-4cd8-9a15-b3f11a3e382f" providerId="AD" clId="Web-{CB323549-2F06-4358-A2B7-3D04B7CD4AFF}"/>
    <pc:docChg chg="modSld">
      <pc:chgData name="BRITTON, DIMARCO A MSgt USAF AFRC 482 SFS/S30" userId="S::dimarco.britton.1@us.af.mil::ff00b118-d063-4cd8-9a15-b3f11a3e382f" providerId="AD" clId="Web-{CB323549-2F06-4358-A2B7-3D04B7CD4AFF}" dt="2022-12-01T16:14:52.953" v="853"/>
      <pc:docMkLst>
        <pc:docMk/>
      </pc:docMkLst>
      <pc:sldChg chg="modSp">
        <pc:chgData name="BRITTON, DIMARCO A MSgt USAF AFRC 482 SFS/S30" userId="S::dimarco.britton.1@us.af.mil::ff00b118-d063-4cd8-9a15-b3f11a3e382f" providerId="AD" clId="Web-{CB323549-2F06-4358-A2B7-3D04B7CD4AFF}" dt="2022-12-01T16:14:52.953" v="853"/>
        <pc:sldMkLst>
          <pc:docMk/>
          <pc:sldMk cId="3840510872" sldId="398"/>
        </pc:sldMkLst>
        <pc:graphicFrameChg chg="mod modGraphic">
          <ac:chgData name="BRITTON, DIMARCO A MSgt USAF AFRC 482 SFS/S30" userId="S::dimarco.britton.1@us.af.mil::ff00b118-d063-4cd8-9a15-b3f11a3e382f" providerId="AD" clId="Web-{CB323549-2F06-4358-A2B7-3D04B7CD4AFF}" dt="2022-12-01T16:14:52.953" v="853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</pc:docChg>
  </pc:docChgLst>
  <pc:docChgLst>
    <pc:chgData name="BRITTON, DIMARCO A MSgt USAF AFRC 482 SFS/S30" userId="S::dimarco.britton.1@us.af.mil::ff00b118-d063-4cd8-9a15-b3f11a3e382f" providerId="AD" clId="Web-{E27B1559-0F6E-48ED-A8AA-10D87FBB4C19}"/>
    <pc:docChg chg="modSld">
      <pc:chgData name="BRITTON, DIMARCO A MSgt USAF AFRC 482 SFS/S30" userId="S::dimarco.britton.1@us.af.mil::ff00b118-d063-4cd8-9a15-b3f11a3e382f" providerId="AD" clId="Web-{E27B1559-0F6E-48ED-A8AA-10D87FBB4C19}" dt="2022-10-20T12:36:08.149" v="682"/>
      <pc:docMkLst>
        <pc:docMk/>
      </pc:docMkLst>
      <pc:sldChg chg="modSp">
        <pc:chgData name="BRITTON, DIMARCO A MSgt USAF AFRC 482 SFS/S30" userId="S::dimarco.britton.1@us.af.mil::ff00b118-d063-4cd8-9a15-b3f11a3e382f" providerId="AD" clId="Web-{E27B1559-0F6E-48ED-A8AA-10D87FBB4C19}" dt="2022-10-20T12:36:08.149" v="682"/>
        <pc:sldMkLst>
          <pc:docMk/>
          <pc:sldMk cId="3840510872" sldId="398"/>
        </pc:sldMkLst>
        <pc:graphicFrameChg chg="mod modGraphic">
          <ac:chgData name="BRITTON, DIMARCO A MSgt USAF AFRC 482 SFS/S30" userId="S::dimarco.britton.1@us.af.mil::ff00b118-d063-4cd8-9a15-b3f11a3e382f" providerId="AD" clId="Web-{E27B1559-0F6E-48ED-A8AA-10D87FBB4C19}" dt="2022-10-20T12:36:08.149" v="682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</pc:docChg>
  </pc:docChgLst>
  <pc:docChgLst>
    <pc:chgData name="ZVIGELSKY, ROBERT SSgt USAF AFRC 482 SFS/S3OB" userId="S::robert.zvigelsky.1@us.af.mil::12463164-0af9-4147-b6b0-b5a09365e3e6" providerId="AD" clId="Web-{40566D9E-731D-48E3-9FE6-6D3FB1BC9B9F}"/>
    <pc:docChg chg="addSld delSld modSld">
      <pc:chgData name="ZVIGELSKY, ROBERT SSgt USAF AFRC 482 SFS/S3OB" userId="S::robert.zvigelsky.1@us.af.mil::12463164-0af9-4147-b6b0-b5a09365e3e6" providerId="AD" clId="Web-{40566D9E-731D-48E3-9FE6-6D3FB1BC9B9F}" dt="2022-11-17T17:27:18.985" v="657"/>
      <pc:docMkLst>
        <pc:docMk/>
      </pc:docMkLst>
      <pc:sldChg chg="addSp delSp modSp">
        <pc:chgData name="ZVIGELSKY, ROBERT SSgt USAF AFRC 482 SFS/S3OB" userId="S::robert.zvigelsky.1@us.af.mil::12463164-0af9-4147-b6b0-b5a09365e3e6" providerId="AD" clId="Web-{40566D9E-731D-48E3-9FE6-6D3FB1BC9B9F}" dt="2022-11-17T17:27:18.985" v="657"/>
        <pc:sldMkLst>
          <pc:docMk/>
          <pc:sldMk cId="3794815923" sldId="340"/>
        </pc:sldMkLst>
        <pc:graphicFrameChg chg="mod modGraphic">
          <ac:chgData name="ZVIGELSKY, ROBERT SSgt USAF AFRC 482 SFS/S3OB" userId="S::robert.zvigelsky.1@us.af.mil::12463164-0af9-4147-b6b0-b5a09365e3e6" providerId="AD" clId="Web-{40566D9E-731D-48E3-9FE6-6D3FB1BC9B9F}" dt="2022-11-17T17:27:18.985" v="657"/>
          <ac:graphicFrameMkLst>
            <pc:docMk/>
            <pc:sldMk cId="3794815923" sldId="340"/>
            <ac:graphicFrameMk id="4" creationId="{00000000-0000-0000-0000-000000000000}"/>
          </ac:graphicFrameMkLst>
        </pc:graphicFrameChg>
        <pc:graphicFrameChg chg="add del mod">
          <ac:chgData name="ZVIGELSKY, ROBERT SSgt USAF AFRC 482 SFS/S3OB" userId="S::robert.zvigelsky.1@us.af.mil::12463164-0af9-4147-b6b0-b5a09365e3e6" providerId="AD" clId="Web-{40566D9E-731D-48E3-9FE6-6D3FB1BC9B9F}" dt="2022-11-17T17:26:58.876" v="648"/>
          <ac:graphicFrameMkLst>
            <pc:docMk/>
            <pc:sldMk cId="3794815923" sldId="340"/>
            <ac:graphicFrameMk id="5" creationId="{18D9E554-A59E-DC29-B058-0AE709A7E1FF}"/>
          </ac:graphicFrameMkLst>
        </pc:graphicFrameChg>
      </pc:sldChg>
      <pc:sldChg chg="del">
        <pc:chgData name="ZVIGELSKY, ROBERT SSgt USAF AFRC 482 SFS/S3OB" userId="S::robert.zvigelsky.1@us.af.mil::12463164-0af9-4147-b6b0-b5a09365e3e6" providerId="AD" clId="Web-{40566D9E-731D-48E3-9FE6-6D3FB1BC9B9F}" dt="2022-11-17T17:17:24.989" v="467"/>
        <pc:sldMkLst>
          <pc:docMk/>
          <pc:sldMk cId="2952201072" sldId="378"/>
        </pc:sldMkLst>
      </pc:sldChg>
      <pc:sldChg chg="modSp">
        <pc:chgData name="ZVIGELSKY, ROBERT SSgt USAF AFRC 482 SFS/S3OB" userId="S::robert.zvigelsky.1@us.af.mil::12463164-0af9-4147-b6b0-b5a09365e3e6" providerId="AD" clId="Web-{40566D9E-731D-48E3-9FE6-6D3FB1BC9B9F}" dt="2022-11-17T17:17:07.645" v="466"/>
        <pc:sldMkLst>
          <pc:docMk/>
          <pc:sldMk cId="1712002705" sldId="403"/>
        </pc:sldMkLst>
        <pc:graphicFrameChg chg="mod modGraphic">
          <ac:chgData name="ZVIGELSKY, ROBERT SSgt USAF AFRC 482 SFS/S3OB" userId="S::robert.zvigelsky.1@us.af.mil::12463164-0af9-4147-b6b0-b5a09365e3e6" providerId="AD" clId="Web-{40566D9E-731D-48E3-9FE6-6D3FB1BC9B9F}" dt="2022-11-17T17:17:07.645" v="466"/>
          <ac:graphicFrameMkLst>
            <pc:docMk/>
            <pc:sldMk cId="1712002705" sldId="403"/>
            <ac:graphicFrameMk id="3" creationId="{00000000-0000-0000-0000-000000000000}"/>
          </ac:graphicFrameMkLst>
        </pc:graphicFrameChg>
      </pc:sldChg>
      <pc:sldChg chg="modSp add replId">
        <pc:chgData name="ZVIGELSKY, ROBERT SSgt USAF AFRC 482 SFS/S3OB" userId="S::robert.zvigelsky.1@us.af.mil::12463164-0af9-4147-b6b0-b5a09365e3e6" providerId="AD" clId="Web-{40566D9E-731D-48E3-9FE6-6D3FB1BC9B9F}" dt="2022-11-17T17:19:22.226" v="637"/>
        <pc:sldMkLst>
          <pc:docMk/>
          <pc:sldMk cId="835489185" sldId="409"/>
        </pc:sldMkLst>
        <pc:spChg chg="mod">
          <ac:chgData name="ZVIGELSKY, ROBERT SSgt USAF AFRC 482 SFS/S3OB" userId="S::robert.zvigelsky.1@us.af.mil::12463164-0af9-4147-b6b0-b5a09365e3e6" providerId="AD" clId="Web-{40566D9E-731D-48E3-9FE6-6D3FB1BC9B9F}" dt="2022-11-17T17:09:12.558" v="2" actId="20577"/>
          <ac:spMkLst>
            <pc:docMk/>
            <pc:sldMk cId="835489185" sldId="409"/>
            <ac:spMk id="4" creationId="{00000000-0000-0000-0000-000000000000}"/>
          </ac:spMkLst>
        </pc:spChg>
        <pc:graphicFrameChg chg="mod modGraphic">
          <ac:chgData name="ZVIGELSKY, ROBERT SSgt USAF AFRC 482 SFS/S3OB" userId="S::robert.zvigelsky.1@us.af.mil::12463164-0af9-4147-b6b0-b5a09365e3e6" providerId="AD" clId="Web-{40566D9E-731D-48E3-9FE6-6D3FB1BC9B9F}" dt="2022-11-17T17:19:22.226" v="637"/>
          <ac:graphicFrameMkLst>
            <pc:docMk/>
            <pc:sldMk cId="835489185" sldId="409"/>
            <ac:graphicFrameMk id="3" creationId="{00000000-0000-0000-0000-000000000000}"/>
          </ac:graphicFrameMkLst>
        </pc:graphicFrameChg>
      </pc:sldChg>
    </pc:docChg>
  </pc:docChgLst>
  <pc:docChgLst>
    <pc:chgData name="ABRAMS, MICHAEL JR TSgt USAF AFRC 482 LRS/CSS" userId="95c2c138-2f0e-46d0-8a09-465c0d2a25a7" providerId="ADAL" clId="{572F8A7F-427F-4A72-9860-CD565190DE3D}"/>
    <pc:docChg chg="modSld">
      <pc:chgData name="ABRAMS, MICHAEL JR TSgt USAF AFRC 482 LRS/CSS" userId="95c2c138-2f0e-46d0-8a09-465c0d2a25a7" providerId="ADAL" clId="{572F8A7F-427F-4A72-9860-CD565190DE3D}" dt="2022-12-08T18:48:38.080" v="4" actId="20577"/>
      <pc:docMkLst>
        <pc:docMk/>
      </pc:docMkLst>
      <pc:sldChg chg="modSp mod">
        <pc:chgData name="ABRAMS, MICHAEL JR TSgt USAF AFRC 482 LRS/CSS" userId="95c2c138-2f0e-46d0-8a09-465c0d2a25a7" providerId="ADAL" clId="{572F8A7F-427F-4A72-9860-CD565190DE3D}" dt="2022-12-08T18:48:38.080" v="4" actId="20577"/>
        <pc:sldMkLst>
          <pc:docMk/>
          <pc:sldMk cId="3619991406" sldId="404"/>
        </pc:sldMkLst>
        <pc:spChg chg="mod">
          <ac:chgData name="ABRAMS, MICHAEL JR TSgt USAF AFRC 482 LRS/CSS" userId="95c2c138-2f0e-46d0-8a09-465c0d2a25a7" providerId="ADAL" clId="{572F8A7F-427F-4A72-9860-CD565190DE3D}" dt="2022-12-08T18:48:38.080" v="4" actId="20577"/>
          <ac:spMkLst>
            <pc:docMk/>
            <pc:sldMk cId="3619991406" sldId="404"/>
            <ac:spMk id="17" creationId="{00000000-0000-0000-0000-000000000000}"/>
          </ac:spMkLst>
        </pc:spChg>
      </pc:sldChg>
    </pc:docChg>
  </pc:docChgLst>
  <pc:docChgLst>
    <pc:chgData name="REYNOSO, ANDREW J SMSgt USAF ACC 482 SFS/S3O" userId="4c5f743b-fdba-41c5-9607-e60e76d0620c" providerId="ADAL" clId="{F830A701-E672-434C-8865-D903EB1A5747}"/>
    <pc:docChg chg="undo custSel modSld">
      <pc:chgData name="REYNOSO, ANDREW J SMSgt USAF ACC 482 SFS/S3O" userId="4c5f743b-fdba-41c5-9607-e60e76d0620c" providerId="ADAL" clId="{F830A701-E672-434C-8865-D903EB1A5747}" dt="2022-12-01T17:47:35.645" v="1777" actId="20577"/>
      <pc:docMkLst>
        <pc:docMk/>
      </pc:docMkLst>
      <pc:sldChg chg="modSp mod">
        <pc:chgData name="REYNOSO, ANDREW J SMSgt USAF ACC 482 SFS/S3O" userId="4c5f743b-fdba-41c5-9607-e60e76d0620c" providerId="ADAL" clId="{F830A701-E672-434C-8865-D903EB1A5747}" dt="2022-12-01T17:47:35.645" v="1777" actId="20577"/>
        <pc:sldMkLst>
          <pc:docMk/>
          <pc:sldMk cId="3560303757" sldId="380"/>
        </pc:sldMkLst>
        <pc:spChg chg="mod">
          <ac:chgData name="REYNOSO, ANDREW J SMSgt USAF ACC 482 SFS/S3O" userId="4c5f743b-fdba-41c5-9607-e60e76d0620c" providerId="ADAL" clId="{F830A701-E672-434C-8865-D903EB1A5747}" dt="2022-12-01T17:05:48.799" v="862" actId="20577"/>
          <ac:spMkLst>
            <pc:docMk/>
            <pc:sldMk cId="3560303757" sldId="380"/>
            <ac:spMk id="3" creationId="{00000000-0000-0000-0000-000000000000}"/>
          </ac:spMkLst>
        </pc:spChg>
        <pc:spChg chg="mod">
          <ac:chgData name="REYNOSO, ANDREW J SMSgt USAF ACC 482 SFS/S3O" userId="4c5f743b-fdba-41c5-9607-e60e76d0620c" providerId="ADAL" clId="{F830A701-E672-434C-8865-D903EB1A5747}" dt="2022-12-01T17:45:04.826" v="1745" actId="14100"/>
          <ac:spMkLst>
            <pc:docMk/>
            <pc:sldMk cId="3560303757" sldId="380"/>
            <ac:spMk id="8" creationId="{00000000-0000-0000-0000-000000000000}"/>
          </ac:spMkLst>
        </pc:spChg>
        <pc:spChg chg="mod">
          <ac:chgData name="REYNOSO, ANDREW J SMSgt USAF ACC 482 SFS/S3O" userId="4c5f743b-fdba-41c5-9607-e60e76d0620c" providerId="ADAL" clId="{F830A701-E672-434C-8865-D903EB1A5747}" dt="2022-12-01T17:47:35.645" v="1777" actId="20577"/>
          <ac:spMkLst>
            <pc:docMk/>
            <pc:sldMk cId="3560303757" sldId="380"/>
            <ac:spMk id="9" creationId="{00000000-0000-0000-0000-000000000000}"/>
          </ac:spMkLst>
        </pc:spChg>
        <pc:spChg chg="mod">
          <ac:chgData name="REYNOSO, ANDREW J SMSgt USAF ACC 482 SFS/S3O" userId="4c5f743b-fdba-41c5-9607-e60e76d0620c" providerId="ADAL" clId="{F830A701-E672-434C-8865-D903EB1A5747}" dt="2022-12-01T17:35:36.190" v="1717" actId="6549"/>
          <ac:spMkLst>
            <pc:docMk/>
            <pc:sldMk cId="3560303757" sldId="380"/>
            <ac:spMk id="10" creationId="{00000000-0000-0000-0000-000000000000}"/>
          </ac:spMkLst>
        </pc:spChg>
        <pc:spChg chg="mod">
          <ac:chgData name="REYNOSO, ANDREW J SMSgt USAF ACC 482 SFS/S3O" userId="4c5f743b-fdba-41c5-9607-e60e76d0620c" providerId="ADAL" clId="{F830A701-E672-434C-8865-D903EB1A5747}" dt="2022-12-01T17:21:14.617" v="1533" actId="20577"/>
          <ac:spMkLst>
            <pc:docMk/>
            <pc:sldMk cId="3560303757" sldId="380"/>
            <ac:spMk id="11" creationId="{00000000-0000-0000-0000-000000000000}"/>
          </ac:spMkLst>
        </pc:spChg>
      </pc:sldChg>
      <pc:sldChg chg="modSp mod">
        <pc:chgData name="REYNOSO, ANDREW J SMSgt USAF ACC 482 SFS/S3O" userId="4c5f743b-fdba-41c5-9607-e60e76d0620c" providerId="ADAL" clId="{F830A701-E672-434C-8865-D903EB1A5747}" dt="2022-12-01T17:45:45.497" v="1758" actId="20577"/>
        <pc:sldMkLst>
          <pc:docMk/>
          <pc:sldMk cId="3840510872" sldId="398"/>
        </pc:sldMkLst>
        <pc:graphicFrameChg chg="modGraphic">
          <ac:chgData name="REYNOSO, ANDREW J SMSgt USAF ACC 482 SFS/S3O" userId="4c5f743b-fdba-41c5-9607-e60e76d0620c" providerId="ADAL" clId="{F830A701-E672-434C-8865-D903EB1A5747}" dt="2022-12-01T17:45:45.497" v="1758" actId="20577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  <pc:sldChg chg="modSp mod">
        <pc:chgData name="REYNOSO, ANDREW J SMSgt USAF ACC 482 SFS/S3O" userId="4c5f743b-fdba-41c5-9607-e60e76d0620c" providerId="ADAL" clId="{F830A701-E672-434C-8865-D903EB1A5747}" dt="2022-12-01T17:45:56.748" v="1764" actId="20577"/>
        <pc:sldMkLst>
          <pc:docMk/>
          <pc:sldMk cId="4161832491" sldId="402"/>
        </pc:sldMkLst>
        <pc:graphicFrameChg chg="modGraphic">
          <ac:chgData name="REYNOSO, ANDREW J SMSgt USAF ACC 482 SFS/S3O" userId="4c5f743b-fdba-41c5-9607-e60e76d0620c" providerId="ADAL" clId="{F830A701-E672-434C-8865-D903EB1A5747}" dt="2022-12-01T17:45:56.748" v="1764" actId="20577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LEMUS, JUAN J GS-09 USAF AFRC 482 SFS/SFOSC" userId="S::juan.lemus@us.af.mil::8455c6f1-43c0-40ee-89ba-7649c8aba85b" providerId="AD" clId="Web-{F2941AFF-93A6-4455-AB64-6166F2732E67}"/>
    <pc:docChg chg="modSld">
      <pc:chgData name="LEMUS, JUAN J GS-09 USAF AFRC 482 SFS/SFOSC" userId="S::juan.lemus@us.af.mil::8455c6f1-43c0-40ee-89ba-7649c8aba85b" providerId="AD" clId="Web-{F2941AFF-93A6-4455-AB64-6166F2732E67}" dt="2022-12-01T15:01:41.857" v="242" actId="20577"/>
      <pc:docMkLst>
        <pc:docMk/>
      </pc:docMkLst>
      <pc:sldChg chg="modSp">
        <pc:chgData name="LEMUS, JUAN J GS-09 USAF AFRC 482 SFS/SFOSC" userId="S::juan.lemus@us.af.mil::8455c6f1-43c0-40ee-89ba-7649c8aba85b" providerId="AD" clId="Web-{F2941AFF-93A6-4455-AB64-6166F2732E67}" dt="2022-12-01T15:01:41.857" v="242" actId="20577"/>
        <pc:sldMkLst>
          <pc:docMk/>
          <pc:sldMk cId="3187654188" sldId="280"/>
        </pc:sldMkLst>
        <pc:spChg chg="mod">
          <ac:chgData name="LEMUS, JUAN J GS-09 USAF AFRC 482 SFS/SFOSC" userId="S::juan.lemus@us.af.mil::8455c6f1-43c0-40ee-89ba-7649c8aba85b" providerId="AD" clId="Web-{F2941AFF-93A6-4455-AB64-6166F2732E67}" dt="2022-12-01T15:01:41.857" v="242" actId="20577"/>
          <ac:spMkLst>
            <pc:docMk/>
            <pc:sldMk cId="3187654188" sldId="280"/>
            <ac:spMk id="3" creationId="{00000000-0000-0000-0000-000000000000}"/>
          </ac:spMkLst>
        </pc:spChg>
        <pc:spChg chg="mod">
          <ac:chgData name="LEMUS, JUAN J GS-09 USAF AFRC 482 SFS/SFOSC" userId="S::juan.lemus@us.af.mil::8455c6f1-43c0-40ee-89ba-7649c8aba85b" providerId="AD" clId="Web-{F2941AFF-93A6-4455-AB64-6166F2732E67}" dt="2022-12-01T15:01:34.700" v="240" actId="20577"/>
          <ac:spMkLst>
            <pc:docMk/>
            <pc:sldMk cId="3187654188" sldId="280"/>
            <ac:spMk id="8" creationId="{00000000-0000-0000-0000-000000000000}"/>
          </ac:spMkLst>
        </pc:spChg>
      </pc:sldChg>
      <pc:sldChg chg="modSp">
        <pc:chgData name="LEMUS, JUAN J GS-09 USAF AFRC 482 SFS/SFOSC" userId="S::juan.lemus@us.af.mil::8455c6f1-43c0-40ee-89ba-7649c8aba85b" providerId="AD" clId="Web-{F2941AFF-93A6-4455-AB64-6166F2732E67}" dt="2022-12-01T14:56:26.463" v="35"/>
        <pc:sldMkLst>
          <pc:docMk/>
          <pc:sldMk cId="835489185" sldId="409"/>
        </pc:sldMkLst>
        <pc:graphicFrameChg chg="mod modGraphic">
          <ac:chgData name="LEMUS, JUAN J GS-09 USAF AFRC 482 SFS/SFOSC" userId="S::juan.lemus@us.af.mil::8455c6f1-43c0-40ee-89ba-7649c8aba85b" providerId="AD" clId="Web-{F2941AFF-93A6-4455-AB64-6166F2732E67}" dt="2022-12-01T14:56:26.463" v="35"/>
          <ac:graphicFrameMkLst>
            <pc:docMk/>
            <pc:sldMk cId="835489185" sldId="409"/>
            <ac:graphicFrameMk id="3" creationId="{00000000-0000-0000-0000-000000000000}"/>
          </ac:graphicFrameMkLst>
        </pc:graphicFrameChg>
      </pc:sldChg>
    </pc:docChg>
  </pc:docChgLst>
  <pc:docChgLst>
    <pc:chgData name="NOGUERAS, DANIEL MSgt USAF AFRC 482 SFS/S3O" userId="S::daniel.nogueras@us.af.mil::c1a4d2ac-869a-4831-b396-a0a89da4076b" providerId="AD" clId="Web-{673DE649-D266-4D4B-B538-2872A4E40F27}"/>
    <pc:docChg chg="modSld">
      <pc:chgData name="NOGUERAS, DANIEL MSgt USAF AFRC 482 SFS/S3O" userId="S::daniel.nogueras@us.af.mil::c1a4d2ac-869a-4831-b396-a0a89da4076b" providerId="AD" clId="Web-{673DE649-D266-4D4B-B538-2872A4E40F27}" dt="2022-11-16T21:23:30.239" v="484" actId="20577"/>
      <pc:docMkLst>
        <pc:docMk/>
      </pc:docMkLst>
      <pc:sldChg chg="modSp">
        <pc:chgData name="NOGUERAS, DANIEL MSgt USAF AFRC 482 SFS/S3O" userId="S::daniel.nogueras@us.af.mil::c1a4d2ac-869a-4831-b396-a0a89da4076b" providerId="AD" clId="Web-{673DE649-D266-4D4B-B538-2872A4E40F27}" dt="2022-11-16T21:23:30.239" v="484" actId="20577"/>
        <pc:sldMkLst>
          <pc:docMk/>
          <pc:sldMk cId="4125478213" sldId="310"/>
        </pc:sldMkLst>
        <pc:spChg chg="mod">
          <ac:chgData name="NOGUERAS, DANIEL MSgt USAF AFRC 482 SFS/S3O" userId="S::daniel.nogueras@us.af.mil::c1a4d2ac-869a-4831-b396-a0a89da4076b" providerId="AD" clId="Web-{673DE649-D266-4D4B-B538-2872A4E40F27}" dt="2022-11-16T21:19:52.642" v="481" actId="20577"/>
          <ac:spMkLst>
            <pc:docMk/>
            <pc:sldMk cId="4125478213" sldId="310"/>
            <ac:spMk id="10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673DE649-D266-4D4B-B538-2872A4E40F27}" dt="2022-11-16T21:23:30.239" v="484" actId="20577"/>
          <ac:spMkLst>
            <pc:docMk/>
            <pc:sldMk cId="4125478213" sldId="310"/>
            <ac:spMk id="11" creationId="{00000000-0000-0000-0000-000000000000}"/>
          </ac:spMkLst>
        </pc:spChg>
        <pc:spChg chg="mod">
          <ac:chgData name="NOGUERAS, DANIEL MSgt USAF AFRC 482 SFS/S3O" userId="S::daniel.nogueras@us.af.mil::c1a4d2ac-869a-4831-b396-a0a89da4076b" providerId="AD" clId="Web-{673DE649-D266-4D4B-B538-2872A4E40F27}" dt="2022-11-16T21:23:12.160" v="482" actId="20577"/>
          <ac:spMkLst>
            <pc:docMk/>
            <pc:sldMk cId="4125478213" sldId="310"/>
            <ac:spMk id="12" creationId="{00000000-0000-0000-0000-000000000000}"/>
          </ac:spMkLst>
        </pc:spChg>
      </pc:sldChg>
    </pc:docChg>
  </pc:docChgLst>
  <pc:docChgLst>
    <pc:chgData name="LEMUS, JUAN J GS-09 USAF AFRC 482 SFS/SFOSC" userId="S::juan.lemus@us.af.mil::8455c6f1-43c0-40ee-89ba-7649c8aba85b" providerId="AD" clId="Web-{7E7F776C-BB9B-424C-BC68-B53D21C9E97F}"/>
    <pc:docChg chg="modSld">
      <pc:chgData name="LEMUS, JUAN J GS-09 USAF AFRC 482 SFS/SFOSC" userId="S::juan.lemus@us.af.mil::8455c6f1-43c0-40ee-89ba-7649c8aba85b" providerId="AD" clId="Web-{7E7F776C-BB9B-424C-BC68-B53D21C9E97F}" dt="2022-10-12T18:05:10.760" v="40" actId="20577"/>
      <pc:docMkLst>
        <pc:docMk/>
      </pc:docMkLst>
      <pc:sldChg chg="modSp">
        <pc:chgData name="LEMUS, JUAN J GS-09 USAF AFRC 482 SFS/SFOSC" userId="S::juan.lemus@us.af.mil::8455c6f1-43c0-40ee-89ba-7649c8aba85b" providerId="AD" clId="Web-{7E7F776C-BB9B-424C-BC68-B53D21C9E97F}" dt="2022-10-12T18:05:10.760" v="40" actId="20577"/>
        <pc:sldMkLst>
          <pc:docMk/>
          <pc:sldMk cId="3187654188" sldId="280"/>
        </pc:sldMkLst>
        <pc:spChg chg="mod">
          <ac:chgData name="LEMUS, JUAN J GS-09 USAF AFRC 482 SFS/SFOSC" userId="S::juan.lemus@us.af.mil::8455c6f1-43c0-40ee-89ba-7649c8aba85b" providerId="AD" clId="Web-{7E7F776C-BB9B-424C-BC68-B53D21C9E97F}" dt="2022-10-12T18:05:10.760" v="40" actId="20577"/>
          <ac:spMkLst>
            <pc:docMk/>
            <pc:sldMk cId="3187654188" sldId="280"/>
            <ac:spMk id="8" creationId="{00000000-0000-0000-0000-000000000000}"/>
          </ac:spMkLst>
        </pc:spChg>
      </pc:sldChg>
      <pc:sldChg chg="modSp">
        <pc:chgData name="LEMUS, JUAN J GS-09 USAF AFRC 482 SFS/SFOSC" userId="S::juan.lemus@us.af.mil::8455c6f1-43c0-40ee-89ba-7649c8aba85b" providerId="AD" clId="Web-{7E7F776C-BB9B-424C-BC68-B53D21C9E97F}" dt="2022-10-12T17:37:22.075" v="17"/>
        <pc:sldMkLst>
          <pc:docMk/>
          <pc:sldMk cId="2952201072" sldId="378"/>
        </pc:sldMkLst>
        <pc:graphicFrameChg chg="mod modGraphic">
          <ac:chgData name="LEMUS, JUAN J GS-09 USAF AFRC 482 SFS/SFOSC" userId="S::juan.lemus@us.af.mil::8455c6f1-43c0-40ee-89ba-7649c8aba85b" providerId="AD" clId="Web-{7E7F776C-BB9B-424C-BC68-B53D21C9E97F}" dt="2022-10-12T17:37:22.075" v="17"/>
          <ac:graphicFrameMkLst>
            <pc:docMk/>
            <pc:sldMk cId="2952201072" sldId="378"/>
            <ac:graphicFrameMk id="3" creationId="{00000000-0000-0000-0000-000000000000}"/>
          </ac:graphicFrameMkLst>
        </pc:graphicFrameChg>
      </pc:sldChg>
    </pc:docChg>
  </pc:docChgLst>
  <pc:docChgLst>
    <pc:chgData name="HODGES, ET GS-06 USAF AFRC 482 SFS/CCQ" userId="S::et.hodges@us.af.mil::86465bd9-8522-4643-8c99-579681f40330" providerId="AD" clId="Web-{C3D1660A-156D-4C6D-8F38-79E25ADDE2C1}"/>
    <pc:docChg chg="modSld">
      <pc:chgData name="HODGES, ET GS-06 USAF AFRC 482 SFS/CCQ" userId="S::et.hodges@us.af.mil::86465bd9-8522-4643-8c99-579681f40330" providerId="AD" clId="Web-{C3D1660A-156D-4C6D-8F38-79E25ADDE2C1}" dt="2022-12-08T16:46:15.057" v="1" actId="1076"/>
      <pc:docMkLst>
        <pc:docMk/>
      </pc:docMkLst>
      <pc:sldChg chg="modSp">
        <pc:chgData name="HODGES, ET GS-06 USAF AFRC 482 SFS/CCQ" userId="S::et.hodges@us.af.mil::86465bd9-8522-4643-8c99-579681f40330" providerId="AD" clId="Web-{C3D1660A-156D-4C6D-8F38-79E25ADDE2C1}" dt="2022-12-08T16:46:15.057" v="1" actId="1076"/>
        <pc:sldMkLst>
          <pc:docMk/>
          <pc:sldMk cId="3619991406" sldId="404"/>
        </pc:sldMkLst>
        <pc:spChg chg="mod">
          <ac:chgData name="HODGES, ET GS-06 USAF AFRC 482 SFS/CCQ" userId="S::et.hodges@us.af.mil::86465bd9-8522-4643-8c99-579681f40330" providerId="AD" clId="Web-{C3D1660A-156D-4C6D-8F38-79E25ADDE2C1}" dt="2022-12-08T16:46:15.057" v="1" actId="1076"/>
          <ac:spMkLst>
            <pc:docMk/>
            <pc:sldMk cId="3619991406" sldId="404"/>
            <ac:spMk id="15" creationId="{00000000-0000-0000-0000-000000000000}"/>
          </ac:spMkLst>
        </pc:spChg>
      </pc:sldChg>
    </pc:docChg>
  </pc:docChgLst>
  <pc:docChgLst>
    <pc:chgData name="LEMUS, JUAN J GS-09 USAF AFRC 482 SFS/SFOSC" userId="S::juan.lemus@us.af.mil::8455c6f1-43c0-40ee-89ba-7649c8aba85b" providerId="AD" clId="Web-{B242FF48-F8FB-417D-8B3B-7EF9A272F6DA}"/>
    <pc:docChg chg="modSld">
      <pc:chgData name="LEMUS, JUAN J GS-09 USAF AFRC 482 SFS/SFOSC" userId="S::juan.lemus@us.af.mil::8455c6f1-43c0-40ee-89ba-7649c8aba85b" providerId="AD" clId="Web-{B242FF48-F8FB-417D-8B3B-7EF9A272F6DA}" dt="2022-12-08T17:44:32.669" v="147"/>
      <pc:docMkLst>
        <pc:docMk/>
      </pc:docMkLst>
      <pc:sldChg chg="modSp">
        <pc:chgData name="LEMUS, JUAN J GS-09 USAF AFRC 482 SFS/SFOSC" userId="S::juan.lemus@us.af.mil::8455c6f1-43c0-40ee-89ba-7649c8aba85b" providerId="AD" clId="Web-{B242FF48-F8FB-417D-8B3B-7EF9A272F6DA}" dt="2022-12-08T17:42:22.903" v="113" actId="20577"/>
        <pc:sldMkLst>
          <pc:docMk/>
          <pc:sldMk cId="3187654188" sldId="280"/>
        </pc:sldMkLst>
        <pc:spChg chg="mod">
          <ac:chgData name="LEMUS, JUAN J GS-09 USAF AFRC 482 SFS/SFOSC" userId="S::juan.lemus@us.af.mil::8455c6f1-43c0-40ee-89ba-7649c8aba85b" providerId="AD" clId="Web-{B242FF48-F8FB-417D-8B3B-7EF9A272F6DA}" dt="2022-12-08T17:42:22.903" v="113" actId="20577"/>
          <ac:spMkLst>
            <pc:docMk/>
            <pc:sldMk cId="3187654188" sldId="280"/>
            <ac:spMk id="8" creationId="{00000000-0000-0000-0000-000000000000}"/>
          </ac:spMkLst>
        </pc:spChg>
      </pc:sldChg>
      <pc:sldChg chg="modSp">
        <pc:chgData name="LEMUS, JUAN J GS-09 USAF AFRC 482 SFS/SFOSC" userId="S::juan.lemus@us.af.mil::8455c6f1-43c0-40ee-89ba-7649c8aba85b" providerId="AD" clId="Web-{B242FF48-F8FB-417D-8B3B-7EF9A272F6DA}" dt="2022-12-08T17:44:32.669" v="147"/>
        <pc:sldMkLst>
          <pc:docMk/>
          <pc:sldMk cId="835489185" sldId="409"/>
        </pc:sldMkLst>
        <pc:graphicFrameChg chg="mod modGraphic">
          <ac:chgData name="LEMUS, JUAN J GS-09 USAF AFRC 482 SFS/SFOSC" userId="S::juan.lemus@us.af.mil::8455c6f1-43c0-40ee-89ba-7649c8aba85b" providerId="AD" clId="Web-{B242FF48-F8FB-417D-8B3B-7EF9A272F6DA}" dt="2022-12-08T17:44:32.669" v="147"/>
          <ac:graphicFrameMkLst>
            <pc:docMk/>
            <pc:sldMk cId="835489185" sldId="409"/>
            <ac:graphicFrameMk id="3" creationId="{00000000-0000-0000-0000-000000000000}"/>
          </ac:graphicFrameMkLst>
        </pc:graphicFrameChg>
      </pc:sldChg>
    </pc:docChg>
  </pc:docChgLst>
  <pc:docChgLst>
    <pc:chgData name="ZVIGELSKY, ROBERT SSgt USAF AFRC 482 SFS/S3OB" userId="S::robert.zvigelsky.1@us.af.mil::12463164-0af9-4147-b6b0-b5a09365e3e6" providerId="AD" clId="Web-{98FF2B52-71CF-4D45-ADB7-6A7E13C643B2}"/>
    <pc:docChg chg="modSld">
      <pc:chgData name="ZVIGELSKY, ROBERT SSgt USAF AFRC 482 SFS/S3OB" userId="S::robert.zvigelsky.1@us.af.mil::12463164-0af9-4147-b6b0-b5a09365e3e6" providerId="AD" clId="Web-{98FF2B52-71CF-4D45-ADB7-6A7E13C643B2}" dt="2022-09-22T15:59:49.357" v="2" actId="20577"/>
      <pc:docMkLst>
        <pc:docMk/>
      </pc:docMkLst>
      <pc:sldChg chg="modSp">
        <pc:chgData name="ZVIGELSKY, ROBERT SSgt USAF AFRC 482 SFS/S3OB" userId="S::robert.zvigelsky.1@us.af.mil::12463164-0af9-4147-b6b0-b5a09365e3e6" providerId="AD" clId="Web-{98FF2B52-71CF-4D45-ADB7-6A7E13C643B2}" dt="2022-09-22T15:59:49.357" v="2" actId="20577"/>
        <pc:sldMkLst>
          <pc:docMk/>
          <pc:sldMk cId="987354001" sldId="381"/>
        </pc:sldMkLst>
        <pc:spChg chg="mod">
          <ac:chgData name="ZVIGELSKY, ROBERT SSgt USAF AFRC 482 SFS/S3OB" userId="S::robert.zvigelsky.1@us.af.mil::12463164-0af9-4147-b6b0-b5a09365e3e6" providerId="AD" clId="Web-{98FF2B52-71CF-4D45-ADB7-6A7E13C643B2}" dt="2022-09-22T15:59:49.357" v="2" actId="20577"/>
          <ac:spMkLst>
            <pc:docMk/>
            <pc:sldMk cId="987354001" sldId="381"/>
            <ac:spMk id="7" creationId="{00000000-0000-0000-0000-000000000000}"/>
          </ac:spMkLst>
        </pc:spChg>
      </pc:sldChg>
    </pc:docChg>
  </pc:docChgLst>
  <pc:docChgLst>
    <pc:chgData name="FIGUEROA, ROBERTO JR TSgt USAF AFRC 482 SFS/S4S" userId="06a482f5-870d-4f27-918c-9e95857fdd98" providerId="ADAL" clId="{531759F0-86D3-4C0A-947E-79333D0F1644}"/>
    <pc:docChg chg="undo custSel modSld">
      <pc:chgData name="FIGUEROA, ROBERTO JR TSgt USAF AFRC 482 SFS/S4S" userId="06a482f5-870d-4f27-918c-9e95857fdd98" providerId="ADAL" clId="{531759F0-86D3-4C0A-947E-79333D0F1644}" dt="2022-12-01T15:50:06.768" v="632" actId="20577"/>
      <pc:docMkLst>
        <pc:docMk/>
      </pc:docMkLst>
      <pc:sldChg chg="modSp mod">
        <pc:chgData name="FIGUEROA, ROBERTO JR TSgt USAF AFRC 482 SFS/S4S" userId="06a482f5-870d-4f27-918c-9e95857fdd98" providerId="ADAL" clId="{531759F0-86D3-4C0A-947E-79333D0F1644}" dt="2022-12-01T15:50:06.768" v="632" actId="20577"/>
        <pc:sldMkLst>
          <pc:docMk/>
          <pc:sldMk cId="3319984521" sldId="268"/>
        </pc:sldMkLst>
        <pc:graphicFrameChg chg="mod modGraphic">
          <ac:chgData name="FIGUEROA, ROBERTO JR TSgt USAF AFRC 482 SFS/S4S" userId="06a482f5-870d-4f27-918c-9e95857fdd98" providerId="ADAL" clId="{531759F0-86D3-4C0A-947E-79333D0F1644}" dt="2022-12-01T15:50:06.768" v="632" actId="20577"/>
          <ac:graphicFrameMkLst>
            <pc:docMk/>
            <pc:sldMk cId="3319984521" sldId="268"/>
            <ac:graphicFrameMk id="8" creationId="{00000000-0000-0000-0000-000000000000}"/>
          </ac:graphicFrameMkLst>
        </pc:graphicFrameChg>
      </pc:sldChg>
    </pc:docChg>
  </pc:docChgLst>
  <pc:docChgLst>
    <pc:chgData name="BRITTON, DIMARCO A MSgt USAF AFRC 482 SFS/S30" userId="S::dimarco.britton.1@us.af.mil::ff00b118-d063-4cd8-9a15-b3f11a3e382f" providerId="AD" clId="Web-{D14FEE7D-138B-41B9-8383-2F2D010A1790}"/>
    <pc:docChg chg="modSld">
      <pc:chgData name="BRITTON, DIMARCO A MSgt USAF AFRC 482 SFS/S30" userId="S::dimarco.britton.1@us.af.mil::ff00b118-d063-4cd8-9a15-b3f11a3e382f" providerId="AD" clId="Web-{D14FEE7D-138B-41B9-8383-2F2D010A1790}" dt="2022-10-19T20:22:33.310" v="871"/>
      <pc:docMkLst>
        <pc:docMk/>
      </pc:docMkLst>
      <pc:sldChg chg="modSp">
        <pc:chgData name="BRITTON, DIMARCO A MSgt USAF AFRC 482 SFS/S30" userId="S::dimarco.britton.1@us.af.mil::ff00b118-d063-4cd8-9a15-b3f11a3e382f" providerId="AD" clId="Web-{D14FEE7D-138B-41B9-8383-2F2D010A1790}" dt="2022-10-19T20:22:33.310" v="871"/>
        <pc:sldMkLst>
          <pc:docMk/>
          <pc:sldMk cId="3840510872" sldId="398"/>
        </pc:sldMkLst>
        <pc:graphicFrameChg chg="mod modGraphic">
          <ac:chgData name="BRITTON, DIMARCO A MSgt USAF AFRC 482 SFS/S30" userId="S::dimarco.britton.1@us.af.mil::ff00b118-d063-4cd8-9a15-b3f11a3e382f" providerId="AD" clId="Web-{D14FEE7D-138B-41B9-8383-2F2D010A1790}" dt="2022-10-19T20:22:33.310" v="871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</pc:docChg>
  </pc:docChgLst>
  <pc:docChgLst>
    <pc:chgData name="ROBERT" userId="12463164-0af9-4147-b6b0-b5a09365e3e6" providerId="ADAL" clId="{2263486D-D9C9-498B-8D8D-A4C702C819F7}"/>
    <pc:docChg chg="addSld delSld modSld">
      <pc:chgData name="ROBERT" userId="12463164-0af9-4147-b6b0-b5a09365e3e6" providerId="ADAL" clId="{2263486D-D9C9-498B-8D8D-A4C702C819F7}" dt="2022-10-06T13:11:43.812" v="12" actId="2696"/>
      <pc:docMkLst>
        <pc:docMk/>
      </pc:docMkLst>
      <pc:sldChg chg="del">
        <pc:chgData name="ROBERT" userId="12463164-0af9-4147-b6b0-b5a09365e3e6" providerId="ADAL" clId="{2263486D-D9C9-498B-8D8D-A4C702C819F7}" dt="2022-10-06T13:11:43.812" v="12" actId="2696"/>
        <pc:sldMkLst>
          <pc:docMk/>
          <pc:sldMk cId="906048774" sldId="396"/>
        </pc:sldMkLst>
      </pc:sldChg>
      <pc:sldChg chg="modSp mod">
        <pc:chgData name="ROBERT" userId="12463164-0af9-4147-b6b0-b5a09365e3e6" providerId="ADAL" clId="{2263486D-D9C9-498B-8D8D-A4C702C819F7}" dt="2022-10-06T13:06:12.130" v="10"/>
        <pc:sldMkLst>
          <pc:docMk/>
          <pc:sldMk cId="3619991406" sldId="404"/>
        </pc:sldMkLst>
        <pc:spChg chg="mod">
          <ac:chgData name="ROBERT" userId="12463164-0af9-4147-b6b0-b5a09365e3e6" providerId="ADAL" clId="{2263486D-D9C9-498B-8D8D-A4C702C819F7}" dt="2022-10-06T13:06:12.130" v="10"/>
          <ac:spMkLst>
            <pc:docMk/>
            <pc:sldMk cId="3619991406" sldId="404"/>
            <ac:spMk id="17" creationId="{00000000-0000-0000-0000-000000000000}"/>
          </ac:spMkLst>
        </pc:spChg>
      </pc:sldChg>
      <pc:sldChg chg="add">
        <pc:chgData name="ROBERT" userId="12463164-0af9-4147-b6b0-b5a09365e3e6" providerId="ADAL" clId="{2263486D-D9C9-498B-8D8D-A4C702C819F7}" dt="2022-10-06T13:10:39.131" v="11"/>
        <pc:sldMkLst>
          <pc:docMk/>
          <pc:sldMk cId="3879683877" sldId="407"/>
        </pc:sldMkLst>
      </pc:sldChg>
    </pc:docChg>
  </pc:docChgLst>
  <pc:docChgLst>
    <pc:chgData name="POWELL, JEREMY T TSgt USAF AFRC 482 SFS/ATO" userId="S::jeremy.powell.7@us.af.mil::928d7759-f271-455a-8a2e-3802e07cfaa2" providerId="AD" clId="Web-{D811B03F-84C2-4EE6-86E4-C5E629FE1F82}"/>
    <pc:docChg chg="modSld">
      <pc:chgData name="POWELL, JEREMY T TSgt USAF AFRC 482 SFS/ATO" userId="S::jeremy.powell.7@us.af.mil::928d7759-f271-455a-8a2e-3802e07cfaa2" providerId="AD" clId="Web-{D811B03F-84C2-4EE6-86E4-C5E629FE1F82}" dt="2022-11-17T17:18:56.519" v="108" actId="20577"/>
      <pc:docMkLst>
        <pc:docMk/>
      </pc:docMkLst>
      <pc:sldChg chg="modSp">
        <pc:chgData name="POWELL, JEREMY T TSgt USAF AFRC 482 SFS/ATO" userId="S::jeremy.powell.7@us.af.mil::928d7759-f271-455a-8a2e-3802e07cfaa2" providerId="AD" clId="Web-{D811B03F-84C2-4EE6-86E4-C5E629FE1F82}" dt="2022-11-17T17:18:56.519" v="108" actId="20577"/>
        <pc:sldMkLst>
          <pc:docMk/>
          <pc:sldMk cId="3794310515" sldId="405"/>
        </pc:sldMkLst>
        <pc:spChg chg="mod">
          <ac:chgData name="POWELL, JEREMY T TSgt USAF AFRC 482 SFS/ATO" userId="S::jeremy.powell.7@us.af.mil::928d7759-f271-455a-8a2e-3802e07cfaa2" providerId="AD" clId="Web-{D811B03F-84C2-4EE6-86E4-C5E629FE1F82}" dt="2022-11-17T16:53:12.254" v="32" actId="20577"/>
          <ac:spMkLst>
            <pc:docMk/>
            <pc:sldMk cId="3794310515" sldId="405"/>
            <ac:spMk id="8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D811B03F-84C2-4EE6-86E4-C5E629FE1F82}" dt="2022-11-17T17:09:18.867" v="41" actId="20577"/>
          <ac:spMkLst>
            <pc:docMk/>
            <pc:sldMk cId="3794310515" sldId="405"/>
            <ac:spMk id="9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D811B03F-84C2-4EE6-86E4-C5E629FE1F82}" dt="2022-11-17T17:18:56.519" v="108" actId="20577"/>
          <ac:spMkLst>
            <pc:docMk/>
            <pc:sldMk cId="3794310515" sldId="405"/>
            <ac:spMk id="10" creationId="{00000000-0000-0000-0000-000000000000}"/>
          </ac:spMkLst>
        </pc:spChg>
        <pc:spChg chg="mod">
          <ac:chgData name="POWELL, JEREMY T TSgt USAF AFRC 482 SFS/ATO" userId="S::jeremy.powell.7@us.af.mil::928d7759-f271-455a-8a2e-3802e07cfaa2" providerId="AD" clId="Web-{D811B03F-84C2-4EE6-86E4-C5E629FE1F82}" dt="2022-11-17T16:45:27.823" v="17" actId="20577"/>
          <ac:spMkLst>
            <pc:docMk/>
            <pc:sldMk cId="3794310515" sldId="405"/>
            <ac:spMk id="11" creationId="{00000000-0000-0000-0000-000000000000}"/>
          </ac:spMkLst>
        </pc:spChg>
      </pc:sldChg>
    </pc:docChg>
  </pc:docChgLst>
  <pc:docChgLst>
    <pc:chgData name="JACKSON, TRAVIS A TSgt USAF AFRC 482 MSG/482 SFS/S3O-AGR" userId="S::travis.jackson.11@us.af.mil::68930a36-b022-4004-b088-96ebb72f07cc" providerId="AD" clId="Web-{FF5AE101-2FB4-4EDA-B9B8-615A32699649}"/>
    <pc:docChg chg="modSld">
      <pc:chgData name="JACKSON, TRAVIS A TSgt USAF AFRC 482 MSG/482 SFS/S3O-AGR" userId="S::travis.jackson.11@us.af.mil::68930a36-b022-4004-b088-96ebb72f07cc" providerId="AD" clId="Web-{FF5AE101-2FB4-4EDA-B9B8-615A32699649}" dt="2022-12-08T04:02:57.842" v="1"/>
      <pc:docMkLst>
        <pc:docMk/>
      </pc:docMkLst>
      <pc:sldChg chg="modSp">
        <pc:chgData name="JACKSON, TRAVIS A TSgt USAF AFRC 482 MSG/482 SFS/S3O-AGR" userId="S::travis.jackson.11@us.af.mil::68930a36-b022-4004-b088-96ebb72f07cc" providerId="AD" clId="Web-{FF5AE101-2FB4-4EDA-B9B8-615A32699649}" dt="2022-12-08T04:02:57.842" v="1"/>
        <pc:sldMkLst>
          <pc:docMk/>
          <pc:sldMk cId="4161832491" sldId="402"/>
        </pc:sldMkLst>
        <pc:graphicFrameChg chg="mod modGraphic">
          <ac:chgData name="JACKSON, TRAVIS A TSgt USAF AFRC 482 MSG/482 SFS/S3O-AGR" userId="S::travis.jackson.11@us.af.mil::68930a36-b022-4004-b088-96ebb72f07cc" providerId="AD" clId="Web-{FF5AE101-2FB4-4EDA-B9B8-615A32699649}" dt="2022-12-08T04:02:57.842" v="1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DICKSON, MATTHEW E MSgt USAF AFRC 482 SFS/S4C" userId="S::matthew.dickson.1@us.af.mil::e9aa6e21-105d-4ba8-93e1-d2d573bd715c" providerId="AD" clId="Web-{605B5EA7-39C3-4A75-BFF4-7F5B0F309DA8}"/>
    <pc:docChg chg="modSld">
      <pc:chgData name="DICKSON, MATTHEW E MSgt USAF AFRC 482 SFS/S4C" userId="S::matthew.dickson.1@us.af.mil::e9aa6e21-105d-4ba8-93e1-d2d573bd715c" providerId="AD" clId="Web-{605B5EA7-39C3-4A75-BFF4-7F5B0F309DA8}" dt="2022-10-13T17:59:27.236" v="247"/>
      <pc:docMkLst>
        <pc:docMk/>
      </pc:docMkLst>
      <pc:sldChg chg="modSp">
        <pc:chgData name="DICKSON, MATTHEW E MSgt USAF AFRC 482 SFS/S4C" userId="S::matthew.dickson.1@us.af.mil::e9aa6e21-105d-4ba8-93e1-d2d573bd715c" providerId="AD" clId="Web-{605B5EA7-39C3-4A75-BFF4-7F5B0F309DA8}" dt="2022-10-13T17:59:27.236" v="247"/>
        <pc:sldMkLst>
          <pc:docMk/>
          <pc:sldMk cId="234426068" sldId="388"/>
        </pc:sldMkLst>
        <pc:graphicFrameChg chg="mod modGraphic">
          <ac:chgData name="DICKSON, MATTHEW E MSgt USAF AFRC 482 SFS/S4C" userId="S::matthew.dickson.1@us.af.mil::e9aa6e21-105d-4ba8-93e1-d2d573bd715c" providerId="AD" clId="Web-{605B5EA7-39C3-4A75-BFF4-7F5B0F309DA8}" dt="2022-10-13T17:59:27.236" v="247"/>
          <ac:graphicFrameMkLst>
            <pc:docMk/>
            <pc:sldMk cId="234426068" sldId="388"/>
            <ac:graphicFrameMk id="8" creationId="{00000000-0000-0000-0000-000000000000}"/>
          </ac:graphicFrameMkLst>
        </pc:graphicFrameChg>
      </pc:sldChg>
    </pc:docChg>
  </pc:docChgLst>
  <pc:docChgLst>
    <pc:chgData name="DICKSON, MATTHEW E MSgt USAF AFRC 482 SFS/S4C" userId="S::matthew.dickson.1@us.af.mil::e9aa6e21-105d-4ba8-93e1-d2d573bd715c" providerId="AD" clId="Web-{F8DBF42F-50BA-40D8-8263-7AEB5B5F1D25}"/>
    <pc:docChg chg="modSld">
      <pc:chgData name="DICKSON, MATTHEW E MSgt USAF AFRC 482 SFS/S4C" userId="S::matthew.dickson.1@us.af.mil::e9aa6e21-105d-4ba8-93e1-d2d573bd715c" providerId="AD" clId="Web-{F8DBF42F-50BA-40D8-8263-7AEB5B5F1D25}" dt="2022-12-01T13:05:43.882" v="323"/>
      <pc:docMkLst>
        <pc:docMk/>
      </pc:docMkLst>
      <pc:sldChg chg="modSp">
        <pc:chgData name="DICKSON, MATTHEW E MSgt USAF AFRC 482 SFS/S4C" userId="S::matthew.dickson.1@us.af.mil::e9aa6e21-105d-4ba8-93e1-d2d573bd715c" providerId="AD" clId="Web-{F8DBF42F-50BA-40D8-8263-7AEB5B5F1D25}" dt="2022-12-01T13:05:43.882" v="323"/>
        <pc:sldMkLst>
          <pc:docMk/>
          <pc:sldMk cId="234426068" sldId="388"/>
        </pc:sldMkLst>
        <pc:graphicFrameChg chg="mod modGraphic">
          <ac:chgData name="DICKSON, MATTHEW E MSgt USAF AFRC 482 SFS/S4C" userId="S::matthew.dickson.1@us.af.mil::e9aa6e21-105d-4ba8-93e1-d2d573bd715c" providerId="AD" clId="Web-{F8DBF42F-50BA-40D8-8263-7AEB5B5F1D25}" dt="2022-12-01T13:05:43.882" v="323"/>
          <ac:graphicFrameMkLst>
            <pc:docMk/>
            <pc:sldMk cId="234426068" sldId="388"/>
            <ac:graphicFrameMk id="8" creationId="{00000000-0000-0000-0000-000000000000}"/>
          </ac:graphicFrameMkLst>
        </pc:graphicFrameChg>
      </pc:sldChg>
    </pc:docChg>
  </pc:docChgLst>
  <pc:docChgLst>
    <pc:chgData name="OPPFELT, DAVID D MSgt USAF AFRC 482 SFS/S3T" userId="S::david.oppfelt@us.af.mil::254b82a7-cfd8-49e6-8bdd-07f2e08a2daf" providerId="AD" clId="Web-{1DBF8749-D56B-43EB-B466-9E3802D2EF92}"/>
    <pc:docChg chg="modSld">
      <pc:chgData name="OPPFELT, DAVID D MSgt USAF AFRC 482 SFS/S3T" userId="S::david.oppfelt@us.af.mil::254b82a7-cfd8-49e6-8bdd-07f2e08a2daf" providerId="AD" clId="Web-{1DBF8749-D56B-43EB-B466-9E3802D2EF92}" dt="2022-10-06T13:27:02.988" v="71"/>
      <pc:docMkLst>
        <pc:docMk/>
      </pc:docMkLst>
      <pc:sldChg chg="modSp">
        <pc:chgData name="OPPFELT, DAVID D MSgt USAF AFRC 482 SFS/S3T" userId="S::david.oppfelt@us.af.mil::254b82a7-cfd8-49e6-8bdd-07f2e08a2daf" providerId="AD" clId="Web-{1DBF8749-D56B-43EB-B466-9E3802D2EF92}" dt="2022-10-06T13:27:02.988" v="71"/>
        <pc:sldMkLst>
          <pc:docMk/>
          <pc:sldMk cId="3840510872" sldId="398"/>
        </pc:sldMkLst>
        <pc:graphicFrameChg chg="mod modGraphic">
          <ac:chgData name="OPPFELT, DAVID D MSgt USAF AFRC 482 SFS/S3T" userId="S::david.oppfelt@us.af.mil::254b82a7-cfd8-49e6-8bdd-07f2e08a2daf" providerId="AD" clId="Web-{1DBF8749-D56B-43EB-B466-9E3802D2EF92}" dt="2022-10-06T13:27:02.988" v="71"/>
          <ac:graphicFrameMkLst>
            <pc:docMk/>
            <pc:sldMk cId="3840510872" sldId="398"/>
            <ac:graphicFrameMk id="8" creationId="{00000000-0000-0000-0000-000000000000}"/>
          </ac:graphicFrameMkLst>
        </pc:graphicFrameChg>
      </pc:sldChg>
    </pc:docChg>
  </pc:docChgLst>
  <pc:docChgLst>
    <pc:chgData name="JACKSON, TRAVIS A TSgt USAF AFRC 482 MSG/482 SFS/S3O-AGR" userId="S::travis.jackson.11@us.af.mil::68930a36-b022-4004-b088-96ebb72f07cc" providerId="AD" clId="Web-{A3BFF56F-AF24-464F-98AC-9F7C79CA9B08}"/>
    <pc:docChg chg="modSld">
      <pc:chgData name="JACKSON, TRAVIS A TSgt USAF AFRC 482 MSG/482 SFS/S3O-AGR" userId="S::travis.jackson.11@us.af.mil::68930a36-b022-4004-b088-96ebb72f07cc" providerId="AD" clId="Web-{A3BFF56F-AF24-464F-98AC-9F7C79CA9B08}" dt="2022-12-08T03:44:16.775" v="27"/>
      <pc:docMkLst>
        <pc:docMk/>
      </pc:docMkLst>
      <pc:sldChg chg="modSp">
        <pc:chgData name="JACKSON, TRAVIS A TSgt USAF AFRC 482 MSG/482 SFS/S3O-AGR" userId="S::travis.jackson.11@us.af.mil::68930a36-b022-4004-b088-96ebb72f07cc" providerId="AD" clId="Web-{A3BFF56F-AF24-464F-98AC-9F7C79CA9B08}" dt="2022-12-08T03:44:16.775" v="27"/>
        <pc:sldMkLst>
          <pc:docMk/>
          <pc:sldMk cId="4161832491" sldId="402"/>
        </pc:sldMkLst>
        <pc:graphicFrameChg chg="mod modGraphic">
          <ac:chgData name="JACKSON, TRAVIS A TSgt USAF AFRC 482 MSG/482 SFS/S3O-AGR" userId="S::travis.jackson.11@us.af.mil::68930a36-b022-4004-b088-96ebb72f07cc" providerId="AD" clId="Web-{A3BFF56F-AF24-464F-98AC-9F7C79CA9B08}" dt="2022-12-08T03:44:16.775" v="27"/>
          <ac:graphicFrameMkLst>
            <pc:docMk/>
            <pc:sldMk cId="4161832491" sldId="402"/>
            <ac:graphicFrameMk id="8" creationId="{00000000-0000-0000-0000-000000000000}"/>
          </ac:graphicFrameMkLst>
        </pc:graphicFrameChg>
      </pc:sldChg>
    </pc:docChg>
  </pc:docChgLst>
  <pc:docChgLst>
    <pc:chgData name="AMANDA" userId="1891ff46-45f1-4cf6-9006-af06cc4e68a3" providerId="ADAL" clId="{E1C3A664-8B36-4291-88BA-E4D5E5F0FDBC}"/>
    <pc:docChg chg="custSel modSld">
      <pc:chgData name="AMANDA" userId="1891ff46-45f1-4cf6-9006-af06cc4e68a3" providerId="ADAL" clId="{E1C3A664-8B36-4291-88BA-E4D5E5F0FDBC}" dt="2022-11-17T17:24:30.259" v="526" actId="113"/>
      <pc:docMkLst>
        <pc:docMk/>
      </pc:docMkLst>
      <pc:sldChg chg="addSp modSp mod">
        <pc:chgData name="AMANDA" userId="1891ff46-45f1-4cf6-9006-af06cc4e68a3" providerId="ADAL" clId="{E1C3A664-8B36-4291-88BA-E4D5E5F0FDBC}" dt="2022-11-17T17:24:30.259" v="526" actId="113"/>
        <pc:sldMkLst>
          <pc:docMk/>
          <pc:sldMk cId="4109340461" sldId="391"/>
        </pc:sldMkLst>
        <pc:graphicFrameChg chg="mod modGraphic">
          <ac:chgData name="AMANDA" userId="1891ff46-45f1-4cf6-9006-af06cc4e68a3" providerId="ADAL" clId="{E1C3A664-8B36-4291-88BA-E4D5E5F0FDBC}" dt="2022-11-17T17:09:17.742" v="349" actId="1076"/>
          <ac:graphicFrameMkLst>
            <pc:docMk/>
            <pc:sldMk cId="4109340461" sldId="391"/>
            <ac:graphicFrameMk id="2" creationId="{411B43F7-AFE9-6F8B-3FF3-27103CC6A3D7}"/>
          </ac:graphicFrameMkLst>
        </pc:graphicFrameChg>
        <pc:graphicFrameChg chg="mod modGraphic">
          <ac:chgData name="AMANDA" userId="1891ff46-45f1-4cf6-9006-af06cc4e68a3" providerId="ADAL" clId="{E1C3A664-8B36-4291-88BA-E4D5E5F0FDBC}" dt="2022-11-17T17:24:30.259" v="526" actId="113"/>
          <ac:graphicFrameMkLst>
            <pc:docMk/>
            <pc:sldMk cId="4109340461" sldId="391"/>
            <ac:graphicFrameMk id="8" creationId="{00000000-0000-0000-0000-000000000000}"/>
          </ac:graphicFrameMkLst>
        </pc:graphicFrameChg>
        <pc:picChg chg="add mod">
          <ac:chgData name="AMANDA" userId="1891ff46-45f1-4cf6-9006-af06cc4e68a3" providerId="ADAL" clId="{E1C3A664-8B36-4291-88BA-E4D5E5F0FDBC}" dt="2022-11-17T17:03:32.885" v="278" actId="1076"/>
          <ac:picMkLst>
            <pc:docMk/>
            <pc:sldMk cId="4109340461" sldId="391"/>
            <ac:picMk id="4" creationId="{7FBEF457-FB85-7B55-C094-C6935EC1F245}"/>
          </ac:picMkLst>
        </pc:picChg>
        <pc:picChg chg="add mod">
          <ac:chgData name="AMANDA" userId="1891ff46-45f1-4cf6-9006-af06cc4e68a3" providerId="ADAL" clId="{E1C3A664-8B36-4291-88BA-E4D5E5F0FDBC}" dt="2022-11-17T17:05:04.394" v="281" actId="1076"/>
          <ac:picMkLst>
            <pc:docMk/>
            <pc:sldMk cId="4109340461" sldId="391"/>
            <ac:picMk id="9" creationId="{6C6D2160-1FD7-49A8-AAF1-EBF8597E5C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3DB63DE-9E7C-42F3-92A1-EABB460938D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E412E0D-77D6-4E12-9021-3A939733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4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17A28B1-E896-4203-A32C-DA0EE658AD85}" type="datetimeFigureOut">
              <a:rPr lang="en-US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0D2DE057-6839-405D-9968-ECA6BE6C22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1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6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DE057-6839-405D-9968-ECA6BE6C22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DE057-6839-405D-9968-ECA6BE6C22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7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1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E057-6839-405D-9968-ECA6BE6C226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8" name="Picture 13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2" y="3352803"/>
            <a:ext cx="499321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3" y="1524000"/>
            <a:ext cx="11315700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ubTitle" idx="1"/>
          </p:nvPr>
        </p:nvSpPr>
        <p:spPr>
          <a:xfrm>
            <a:off x="5461001" y="3924300"/>
            <a:ext cx="5994400" cy="104775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9C18B6-E414-466F-851B-39C30E79935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0" y="268288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1693333" y="990603"/>
            <a:ext cx="873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t y  -  S e r v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c e  -  E x c e l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l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e n c e</a:t>
            </a:r>
          </a:p>
        </p:txBody>
      </p:sp>
      <p:sp>
        <p:nvSpPr>
          <p:cNvPr id="20" name="Line 1036"/>
          <p:cNvSpPr>
            <a:spLocks noChangeShapeType="1"/>
          </p:cNvSpPr>
          <p:nvPr userDrawn="1"/>
        </p:nvSpPr>
        <p:spPr bwMode="auto">
          <a:xfrm>
            <a:off x="508000" y="990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8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2401-96E1-4B52-BA8D-BDDB4477DE6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0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0" y="268288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1693333" y="990603"/>
            <a:ext cx="873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t y  -  S e r v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c e  -  E x c e l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l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e n c e</a:t>
            </a:r>
          </a:p>
        </p:txBody>
      </p:sp>
      <p:pic>
        <p:nvPicPr>
          <p:cNvPr id="7" name="Picture 13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2" y="3352803"/>
            <a:ext cx="499321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2" y="1524000"/>
            <a:ext cx="11315700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11552768" y="6524625"/>
            <a:ext cx="577851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88D59C-38CD-4BCA-8F0D-98F141B9367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508000" y="990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9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500A76-F2B9-46F5-95A9-5E1200F2D5A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7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8" name="Picture 13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2" y="3352803"/>
            <a:ext cx="499321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3" y="1524000"/>
            <a:ext cx="11315700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ubTitle" idx="1"/>
          </p:nvPr>
        </p:nvSpPr>
        <p:spPr>
          <a:xfrm>
            <a:off x="5461001" y="3924300"/>
            <a:ext cx="5994400" cy="104775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9C18B6-E414-466F-851B-39C30E79935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0" y="268288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1693333" y="990603"/>
            <a:ext cx="873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t y  -  S e r v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c e  -  E x c e l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l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e n c e</a:t>
            </a:r>
          </a:p>
        </p:txBody>
      </p:sp>
      <p:sp>
        <p:nvSpPr>
          <p:cNvPr id="20" name="Line 1036"/>
          <p:cNvSpPr>
            <a:spLocks noChangeShapeType="1"/>
          </p:cNvSpPr>
          <p:nvPr userDrawn="1"/>
        </p:nvSpPr>
        <p:spPr bwMode="auto">
          <a:xfrm>
            <a:off x="508000" y="990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1137920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42E63-133D-49B7-97AA-EEF5DBE65DE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70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1" y="1066800"/>
            <a:ext cx="5496985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8490" y="1066800"/>
            <a:ext cx="5496983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4F677B-2999-4F41-8085-2D0F5DB27A6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99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06680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1752602"/>
            <a:ext cx="5386917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6" y="106680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6" y="1752602"/>
            <a:ext cx="5389033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C50775-CB15-42DF-B60E-E4358758693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66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680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1066800"/>
            <a:ext cx="6815668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286000"/>
            <a:ext cx="401108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8A96-2733-4084-8F7A-82E2CA31F04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151C77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080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0E60E6-8BB8-4D70-BB47-5D93CD0A3E4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116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143004"/>
            <a:ext cx="7368117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C37E-668D-47BA-B025-2EB2012C9C3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930400" y="304800"/>
            <a:ext cx="975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i="1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151C77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34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1137920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42E63-133D-49B7-97AA-EEF5DBE65DE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32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0"/>
            <a:ext cx="11176000" cy="52578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975D-D2C3-44FE-BD80-4E08F307DA0B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13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2"/>
          <p:cNvSpPr>
            <a:spLocks noGrp="1"/>
          </p:cNvSpPr>
          <p:nvPr>
            <p:ph type="body" orient="vert" idx="12"/>
          </p:nvPr>
        </p:nvSpPr>
        <p:spPr>
          <a:xfrm>
            <a:off x="508001" y="1066800"/>
            <a:ext cx="8229600" cy="51816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0585" y="1066800"/>
            <a:ext cx="2681817" cy="5181600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B2C66-0A29-4B0D-A25D-CA734655FB1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5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2401-96E1-4B52-BA8D-BDDB4477DE6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00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0" y="268288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>
                <a:solidFill>
                  <a:srgbClr val="000000"/>
                </a:solidFill>
                <a:cs typeface="Arial" pitchFamily="34" charset="0"/>
              </a:rPr>
              <a:t>United States Air Force Reserve</a:t>
            </a: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1693333" y="990603"/>
            <a:ext cx="873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 n t e g r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t y  -  S e r v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c e  -  E x c e l </a:t>
            </a:r>
            <a:r>
              <a:rPr lang="en-US" sz="2000" b="1" i="1" err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l</a:t>
            </a: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 e n c e</a:t>
            </a:r>
          </a:p>
        </p:txBody>
      </p:sp>
      <p:pic>
        <p:nvPicPr>
          <p:cNvPr id="7" name="Picture 13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2" y="3352803"/>
            <a:ext cx="499321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2" y="1524000"/>
            <a:ext cx="11315700" cy="1600200"/>
          </a:xfrm>
          <a:prstGeom prst="rect">
            <a:avLst/>
          </a:prstGeom>
        </p:spPr>
        <p:txBody>
          <a:bodyPr anchor="ctr"/>
          <a:lstStyle>
            <a:lvl1pPr algn="ctr"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11552768" y="6524625"/>
            <a:ext cx="577851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88D59C-38CD-4BCA-8F0D-98F141B9367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508000" y="990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9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67" y="76200"/>
            <a:ext cx="9525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8302" y="1504950"/>
            <a:ext cx="11197167" cy="47434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0B0D-57B0-4B37-B225-9771B1445A2B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8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500A76-F2B9-46F5-95A9-5E1200F2D5A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69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as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0" y="1295400"/>
            <a:ext cx="3048000" cy="31242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Tx/>
              <a:buFont typeface="Arial" pitchFamily="34" charset="0"/>
              <a:buChar char="•"/>
              <a:defRPr sz="1600" b="0"/>
            </a:lvl1pPr>
            <a:lvl2pPr>
              <a:buClrTx/>
              <a:buFont typeface="Arial" pitchFamily="34" charset="0"/>
              <a:buChar char="•"/>
              <a:defRPr sz="20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839200" y="990600"/>
            <a:ext cx="304800" cy="5440680"/>
          </a:xfrm>
          <a:prstGeom prst="rect">
            <a:avLst/>
          </a:prstGeom>
          <a:solidFill>
            <a:srgbClr val="0C2D8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ASSESSMENT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 rot="5400000">
            <a:off x="4267200" y="990600"/>
            <a:ext cx="304800" cy="8839200"/>
          </a:xfrm>
          <a:prstGeom prst="rect">
            <a:avLst/>
          </a:prstGeom>
          <a:solidFill>
            <a:srgbClr val="0C2D8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Details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1"/>
          </p:nvPr>
        </p:nvSpPr>
        <p:spPr>
          <a:xfrm>
            <a:off x="304800" y="1066800"/>
            <a:ext cx="8534400" cy="4191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12"/>
          <p:cNvSpPr txBox="1">
            <a:spLocks noChangeArrowheads="1"/>
          </p:cNvSpPr>
          <p:nvPr userDrawn="1"/>
        </p:nvSpPr>
        <p:spPr bwMode="auto">
          <a:xfrm>
            <a:off x="9144000" y="990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u="sng">
                <a:solidFill>
                  <a:srgbClr val="000000"/>
                </a:solidFill>
              </a:rPr>
              <a:t>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u="sng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u="sng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u="sng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u="sng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u="sng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87456" y="6509287"/>
            <a:ext cx="26605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2060"/>
                </a:solidFill>
                <a:cs typeface="Arial" charset="0"/>
              </a:rPr>
              <a:t>Current as of</a:t>
            </a: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10144496" y="6510529"/>
            <a:ext cx="18477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2060"/>
                </a:solidFill>
                <a:cs typeface="Arial" charset="0"/>
              </a:rPr>
              <a:t>OPR: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>
          <a:xfrm>
            <a:off x="1487424" y="6510528"/>
            <a:ext cx="1320800" cy="24688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0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10607040" y="6510528"/>
            <a:ext cx="1320800" cy="24688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0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/>
          </a:p>
        </p:txBody>
      </p:sp>
      <p:sp>
        <p:nvSpPr>
          <p:cNvPr id="42" name="Content Placeholder 5"/>
          <p:cNvSpPr>
            <a:spLocks noGrp="1"/>
          </p:cNvSpPr>
          <p:nvPr>
            <p:ph sz="quarter" idx="14"/>
          </p:nvPr>
        </p:nvSpPr>
        <p:spPr>
          <a:xfrm>
            <a:off x="9144000" y="4724400"/>
            <a:ext cx="3048000" cy="16764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Tx/>
              <a:buFont typeface="Arial" pitchFamily="34" charset="0"/>
              <a:buChar char="•"/>
              <a:defRPr sz="1600" b="0"/>
            </a:lvl1pPr>
            <a:lvl2pPr>
              <a:buClrTx/>
              <a:buFont typeface="Arial" pitchFamily="34" charset="0"/>
              <a:buChar char="•"/>
              <a:defRPr sz="2000"/>
            </a:lvl2pPr>
            <a:lvl3pPr>
              <a:buClrTx/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79200" y="6524625"/>
            <a:ext cx="795867" cy="3048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2860042-19C0-441A-BA54-D630BD7B2C1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1785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2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1" y="1066800"/>
            <a:ext cx="5496985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8490" y="1066800"/>
            <a:ext cx="5496983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4F677B-2999-4F41-8085-2D0F5DB27A6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29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06680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1752602"/>
            <a:ext cx="5386917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6" y="106680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6" y="1752602"/>
            <a:ext cx="5389033" cy="4373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C50775-CB15-42DF-B60E-E4358758693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01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680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1066800"/>
            <a:ext cx="6815668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Tx/>
              <a:buFont typeface="Arial" pitchFamily="34" charset="0"/>
              <a:buChar char="•"/>
              <a:defRPr sz="2400"/>
            </a:lvl1pPr>
            <a:lvl2pPr>
              <a:spcBef>
                <a:spcPts val="600"/>
              </a:spcBef>
              <a:buClrTx/>
              <a:buFont typeface="Arial" pitchFamily="34" charset="0"/>
              <a:buChar char="•"/>
              <a:defRPr sz="2200"/>
            </a:lvl2pPr>
            <a:lvl3pPr>
              <a:spcBef>
                <a:spcPts val="600"/>
              </a:spcBef>
              <a:buClrTx/>
              <a:buFont typeface="Arial" pitchFamily="34" charset="0"/>
              <a:buChar char="•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286000"/>
            <a:ext cx="401108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8A96-2733-4084-8F7A-82E2CA31F04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151C77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95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0E60E6-8BB8-4D70-BB47-5D93CD0A3E4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65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143004"/>
            <a:ext cx="7368117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C37E-668D-47BA-B025-2EB2012C9C3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930400" y="304800"/>
            <a:ext cx="975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i="1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151C77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49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0"/>
            <a:ext cx="11176000" cy="52578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975D-D2C3-44FE-BD80-4E08F307DA0B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753600" cy="457200"/>
          </a:xfrm>
          <a:prstGeom prst="rect">
            <a:avLst/>
          </a:prstGeom>
        </p:spPr>
        <p:txBody>
          <a:bodyPr/>
          <a:lstStyle>
            <a:lvl1pPr>
              <a:defRPr sz="2800" i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05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2"/>
          <p:cNvSpPr>
            <a:spLocks noGrp="1"/>
          </p:cNvSpPr>
          <p:nvPr>
            <p:ph type="body" orient="vert" idx="12"/>
          </p:nvPr>
        </p:nvSpPr>
        <p:spPr>
          <a:xfrm>
            <a:off x="508001" y="1066800"/>
            <a:ext cx="8229600" cy="5181600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200"/>
            </a:lvl2pPr>
            <a:lvl3pPr>
              <a:buClrTx/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0585" y="1066800"/>
            <a:ext cx="2681817" cy="5181600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B2C66-0A29-4B0D-A25D-CA734655FB1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8AFF0A-0D8D-423A-BC88-A2BDD60BC29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508000" y="990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5" name="Picture 1037" descr="afsymbo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819" y="104775"/>
            <a:ext cx="136736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86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8AFF0A-0D8D-423A-BC88-A2BDD60BC29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508000" y="990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5" name="Picture 1037" descr="afsymbo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2819" y="104775"/>
            <a:ext cx="136736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0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6" r:id="rId1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8AFF0A-0D8D-423A-BC88-A2BDD60BC29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508000" y="990600"/>
            <a:ext cx="11176000" cy="0"/>
          </a:xfrm>
          <a:prstGeom prst="line">
            <a:avLst/>
          </a:prstGeom>
          <a:noFill/>
          <a:ln w="3810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5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818" y="104775"/>
            <a:ext cx="136736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1205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482SFS.VCC.HomesteadARBVCC@us.af.mil" TargetMode="External"/><Relationship Id="rId4" Type="http://schemas.openxmlformats.org/officeDocument/2006/relationships/hyperlink" Target="https://www.homestead.afrc.af.mi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82SFS.VCC.HomesteadARBVCC@us.af.m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482SFS.VCC.HomesteadARBVCC@us.af.mil" TargetMode="External"/><Relationship Id="rId4" Type="http://schemas.openxmlformats.org/officeDocument/2006/relationships/hyperlink" Target="https://dbids-global-enroll.dmdc.mi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bids-global-enroll.dmdc.mi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49153"/>
            <a:ext cx="9753600" cy="457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DBIDS Virtual Enrollment System (DVES)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1" y="3664433"/>
            <a:ext cx="2430984" cy="2715814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3ECD1732-5CE6-D4BE-3C03-23BBBF4A3A7A}"/>
              </a:ext>
            </a:extLst>
          </p:cNvPr>
          <p:cNvSpPr txBox="1"/>
          <p:nvPr/>
        </p:nvSpPr>
        <p:spPr>
          <a:xfrm>
            <a:off x="507364" y="1466914"/>
            <a:ext cx="11177271" cy="16882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6000" b="1" dirty="0">
                <a:solidFill>
                  <a:srgbClr val="001F5F"/>
                </a:solidFill>
                <a:latin typeface="Arial"/>
                <a:cs typeface="Arial"/>
              </a:rPr>
              <a:t>Virtual Visitor Pass Request</a:t>
            </a:r>
          </a:p>
          <a:p>
            <a:pPr algn="r">
              <a:lnSpc>
                <a:spcPct val="100000"/>
              </a:lnSpc>
              <a:spcBef>
                <a:spcPts val="105"/>
              </a:spcBef>
            </a:pPr>
            <a:r>
              <a:rPr lang="en-US" sz="4800" dirty="0">
                <a:solidFill>
                  <a:srgbClr val="001F5F"/>
                </a:solidFill>
                <a:latin typeface="Arial"/>
                <a:cs typeface="Arial"/>
              </a:rPr>
              <a:t>Homestead ARB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4E680F-B23E-4902-405E-BACA85F46072}"/>
              </a:ext>
            </a:extLst>
          </p:cNvPr>
          <p:cNvSpPr txBox="1">
            <a:spLocks/>
          </p:cNvSpPr>
          <p:nvPr/>
        </p:nvSpPr>
        <p:spPr>
          <a:xfrm>
            <a:off x="3352800" y="5867400"/>
            <a:ext cx="83759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1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i="0" kern="0" dirty="0"/>
              <a:t>482 SFS/S5V</a:t>
            </a:r>
          </a:p>
        </p:txBody>
      </p:sp>
    </p:spTree>
    <p:extLst>
      <p:ext uri="{BB962C8B-B14F-4D97-AF65-F5344CB8AC3E}">
        <p14:creationId xmlns:p14="http://schemas.microsoft.com/office/powerpoint/2010/main" val="203334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32DC90-BFB7-7682-925C-AC343B2C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3431"/>
            <a:ext cx="9753600" cy="457200"/>
          </a:xfrm>
        </p:spPr>
        <p:txBody>
          <a:bodyPr/>
          <a:lstStyle/>
          <a:p>
            <a:pPr algn="ctr"/>
            <a:r>
              <a:rPr lang="en-US" sz="3600" dirty="0"/>
              <a:t>Step</a:t>
            </a:r>
            <a:r>
              <a:rPr lang="en-US" sz="3200" dirty="0"/>
              <a:t> 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646A3E-7353-8CAC-CCBE-62314C300791}"/>
              </a:ext>
            </a:extLst>
          </p:cNvPr>
          <p:cNvSpPr txBox="1"/>
          <p:nvPr/>
        </p:nvSpPr>
        <p:spPr>
          <a:xfrm>
            <a:off x="493294" y="1135540"/>
            <a:ext cx="58593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Sponsor will complete Homestead ARB Visitor Pass Request Form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D76884-872E-8E7C-611B-483A9584F06E}"/>
              </a:ext>
            </a:extLst>
          </p:cNvPr>
          <p:cNvSpPr txBox="1">
            <a:spLocks/>
          </p:cNvSpPr>
          <p:nvPr/>
        </p:nvSpPr>
        <p:spPr>
          <a:xfrm>
            <a:off x="380999" y="2261937"/>
            <a:ext cx="5715001" cy="376588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spcBef>
                <a:spcPts val="595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"/>
              <a:tabLst>
                <a:tab pos="297815" algn="l"/>
                <a:tab pos="298450" algn="l"/>
              </a:tabLst>
            </a:pPr>
            <a:r>
              <a:rPr lang="en-US" sz="2000" kern="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Sponsor can find the Visitor Request form on </a:t>
            </a:r>
            <a:r>
              <a:rPr lang="en-US" sz="2000" dirty="0">
                <a:hlinkClick r:id="rId4"/>
              </a:rPr>
              <a:t>Homestead Air Reserve Base (af.mil)</a:t>
            </a:r>
            <a:endParaRPr lang="en-US" sz="2000" dirty="0">
              <a:highlight>
                <a:srgbClr val="FF0000"/>
              </a:highlight>
            </a:endParaRPr>
          </a:p>
          <a:p>
            <a:pPr marL="355600" indent="-342900">
              <a:spcBef>
                <a:spcPts val="595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"/>
              <a:tabLst>
                <a:tab pos="297815" algn="l"/>
                <a:tab pos="298450" algn="l"/>
              </a:tabLst>
            </a:pPr>
            <a:r>
              <a:rPr lang="en-US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Sponsor can request this form via email @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482SFS.VCC.HomesteadARBVCC@us.af.mil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"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6BC743-B848-7BBD-A58D-B98B1DED4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37" y="1005044"/>
            <a:ext cx="4101951" cy="53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32DC90-BFB7-7682-925C-AC343B2C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42863"/>
            <a:ext cx="9753600" cy="457200"/>
          </a:xfrm>
        </p:spPr>
        <p:txBody>
          <a:bodyPr/>
          <a:lstStyle/>
          <a:p>
            <a:pPr algn="ctr"/>
            <a:r>
              <a:rPr lang="en-US" sz="3200" dirty="0"/>
              <a:t>Sponsor </a:t>
            </a:r>
            <a:r>
              <a:rPr lang="en-US" sz="3600" dirty="0"/>
              <a:t>to</a:t>
            </a:r>
            <a:r>
              <a:rPr lang="en-US" sz="3200" dirty="0"/>
              <a:t> Finalize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3EC19C7-21B3-9E47-809B-B8BFB20968A1}"/>
              </a:ext>
            </a:extLst>
          </p:cNvPr>
          <p:cNvSpPr txBox="1"/>
          <p:nvPr/>
        </p:nvSpPr>
        <p:spPr>
          <a:xfrm>
            <a:off x="381000" y="1066800"/>
            <a:ext cx="1120140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Sponsor will gather the below items from each visitor:</a:t>
            </a: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Pre-Enrollment Request Confirmation (QR code) – Step 1</a:t>
            </a: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Copy of Visitor’s Real ID compliant ID (front &amp; back) – Step 2</a:t>
            </a: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Complete Homestead Visitor Request Form – Step 3</a:t>
            </a:r>
          </a:p>
          <a:p>
            <a:pPr marL="355600" marR="508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Sponsor will provide to 482 SFS/S5, VCC Section via</a:t>
            </a: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Email:  482SFS.VCC.HomesteadARBVCC@us.af.mil </a:t>
            </a: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Hand-carried:  Building 901, Mon – Fri and Sat(UTA), 8:00 am – 4:00 pm</a:t>
            </a:r>
          </a:p>
          <a:p>
            <a:pPr marL="2298700" marR="5080" lvl="5"/>
            <a:endParaRPr lang="en-US" sz="220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 marR="5080"/>
            <a:r>
              <a:rPr lang="en-US" sz="2200" b="1" dirty="0">
                <a:solidFill>
                  <a:srgbClr val="16165D"/>
                </a:solidFill>
                <a:latin typeface="Arial"/>
                <a:cs typeface="Arial"/>
              </a:rPr>
              <a:t>*NOTES:  </a:t>
            </a:r>
          </a:p>
          <a:p>
            <a:pPr marL="355600" marR="5080" indent="-342900">
              <a:buFontTx/>
              <a:buChar char="-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After VCC processes the visit request, an email will be sent to the Sponsor with the finalized “Visitor Pass”</a:t>
            </a:r>
          </a:p>
          <a:p>
            <a:pPr marL="355600" marR="5080" indent="-342900">
              <a:buFontTx/>
              <a:buChar char="-"/>
            </a:pPr>
            <a:r>
              <a:rPr lang="en-US" sz="2200" dirty="0">
                <a:solidFill>
                  <a:srgbClr val="16165D"/>
                </a:solidFill>
                <a:latin typeface="Arial"/>
                <a:cs typeface="Arial"/>
              </a:rPr>
              <a:t>“Visitor Pass” and Real ID Compliant ID will be scanned at the base gate for base access</a:t>
            </a:r>
          </a:p>
        </p:txBody>
      </p:sp>
    </p:spTree>
    <p:extLst>
      <p:ext uri="{BB962C8B-B14F-4D97-AF65-F5344CB8AC3E}">
        <p14:creationId xmlns:p14="http://schemas.microsoft.com/office/powerpoint/2010/main" val="42846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32DC90-BFB7-7682-925C-AC343B2C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3431"/>
            <a:ext cx="9753600" cy="457200"/>
          </a:xfrm>
        </p:spPr>
        <p:txBody>
          <a:bodyPr/>
          <a:lstStyle/>
          <a:p>
            <a:pPr algn="ctr"/>
            <a:r>
              <a:rPr lang="en-US" sz="3200" dirty="0"/>
              <a:t>Visitor </a:t>
            </a:r>
            <a:r>
              <a:rPr lang="en-US" sz="3600" dirty="0"/>
              <a:t>Pass</a:t>
            </a:r>
            <a:r>
              <a:rPr lang="en-US" sz="3200" dirty="0"/>
              <a:t> Example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E2C9965-2234-2D3B-FE22-DCA41477C99A}"/>
              </a:ext>
            </a:extLst>
          </p:cNvPr>
          <p:cNvSpPr txBox="1"/>
          <p:nvPr/>
        </p:nvSpPr>
        <p:spPr>
          <a:xfrm>
            <a:off x="381000" y="1066800"/>
            <a:ext cx="327660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165D"/>
                </a:solidFill>
                <a:latin typeface="Arial"/>
                <a:cs typeface="Arial"/>
              </a:rPr>
              <a:t>After VCC processes the visit request, an email will be sent to the Sponsor with the finalized “Visitor Pass”</a:t>
            </a:r>
          </a:p>
          <a:p>
            <a:pPr marL="355600" marR="508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165D"/>
                </a:solidFill>
                <a:latin typeface="Arial"/>
                <a:cs typeface="Arial"/>
              </a:rPr>
              <a:t>“Visitor Pass” will be scanned at the base gate for base access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06652D14-3719-7289-7636-1E11E8868287}"/>
              </a:ext>
            </a:extLst>
          </p:cNvPr>
          <p:cNvSpPr/>
          <p:nvPr/>
        </p:nvSpPr>
        <p:spPr>
          <a:xfrm>
            <a:off x="2780665" y="5244958"/>
            <a:ext cx="876935" cy="447675"/>
          </a:xfrm>
          <a:custGeom>
            <a:avLst/>
            <a:gdLst/>
            <a:ahLst/>
            <a:cxnLst/>
            <a:rect l="l" t="t" r="r" b="b"/>
            <a:pathLst>
              <a:path w="871854" h="447675">
                <a:moveTo>
                  <a:pt x="648081" y="0"/>
                </a:moveTo>
                <a:lnTo>
                  <a:pt x="648081" y="187706"/>
                </a:lnTo>
                <a:lnTo>
                  <a:pt x="0" y="187706"/>
                </a:lnTo>
                <a:lnTo>
                  <a:pt x="0" y="259587"/>
                </a:lnTo>
                <a:lnTo>
                  <a:pt x="648081" y="259587"/>
                </a:lnTo>
                <a:lnTo>
                  <a:pt x="648081" y="447294"/>
                </a:lnTo>
                <a:lnTo>
                  <a:pt x="871727" y="223647"/>
                </a:lnTo>
                <a:lnTo>
                  <a:pt x="648081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F4486510-858D-9B54-CBE7-8C21DA7B4E65}"/>
              </a:ext>
            </a:extLst>
          </p:cNvPr>
          <p:cNvSpPr txBox="1"/>
          <p:nvPr/>
        </p:nvSpPr>
        <p:spPr>
          <a:xfrm>
            <a:off x="819468" y="5244958"/>
            <a:ext cx="23996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rgbClr val="16165D"/>
                </a:solidFill>
                <a:latin typeface="Arial"/>
                <a:cs typeface="Arial"/>
              </a:rPr>
              <a:t>Visitor signs pass and proceeds to base gate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6487F-EA5F-4988-EFF3-4B7F7B383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585" y="1668911"/>
            <a:ext cx="7380110" cy="46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32DC90-BFB7-7682-925C-AC343B2C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3431"/>
            <a:ext cx="9753600" cy="457200"/>
          </a:xfrm>
        </p:spPr>
        <p:txBody>
          <a:bodyPr/>
          <a:lstStyle/>
          <a:p>
            <a:pPr algn="ctr"/>
            <a:r>
              <a:rPr lang="en-US" sz="3200" dirty="0"/>
              <a:t>Virtual Passes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B979A4E-709D-4CA7-44FE-06008D16EFE2}"/>
              </a:ext>
            </a:extLst>
          </p:cNvPr>
          <p:cNvSpPr txBox="1">
            <a:spLocks/>
          </p:cNvSpPr>
          <p:nvPr/>
        </p:nvSpPr>
        <p:spPr>
          <a:xfrm>
            <a:off x="447040" y="1467815"/>
            <a:ext cx="11135360" cy="187166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spcBef>
                <a:spcPts val="595"/>
              </a:spcBef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2000" b="1" kern="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spc="-10" dirty="0">
                <a:latin typeface="Arial" panose="020B0604020202020204" pitchFamily="34" charset="0"/>
                <a:cs typeface="Arial" panose="020B0604020202020204" pitchFamily="34" charset="0"/>
              </a:rPr>
              <a:t>INFORMATION:</a:t>
            </a:r>
          </a:p>
          <a:p>
            <a:pPr marL="760730" lvl="1" indent="-342900">
              <a:spcBef>
                <a:spcPts val="500"/>
              </a:spcBef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  <a:tabLst>
                <a:tab pos="701040" algn="l"/>
                <a:tab pos="701675" algn="l"/>
              </a:tabLst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 kern="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000" kern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2000" kern="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kern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en-US" sz="2000" kern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n-US" sz="2000" kern="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2000" kern="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kern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Visitor Control Center</a:t>
            </a:r>
          </a:p>
          <a:p>
            <a:pPr marL="1157604" lvl="2" indent="-342900">
              <a:spcBef>
                <a:spcPts val="505"/>
              </a:spcBef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  <a:tabLst>
                <a:tab pos="1040130" algn="l"/>
                <a:tab pos="1985010" algn="l"/>
              </a:tabLst>
            </a:pPr>
            <a:r>
              <a:rPr lang="en-US" sz="2000" kern="0" spc="-10" dirty="0">
                <a:latin typeface="Arial" panose="020B0604020202020204" pitchFamily="34" charset="0"/>
                <a:cs typeface="Arial" panose="020B0604020202020204" pitchFamily="34" charset="0"/>
              </a:rPr>
              <a:t>Phone: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	 (786) 415-7222</a:t>
            </a:r>
          </a:p>
          <a:p>
            <a:pPr marL="1157604" lvl="2" indent="-342900">
              <a:spcBef>
                <a:spcPts val="495"/>
              </a:spcBef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  <a:tabLst>
                <a:tab pos="1040130" algn="l"/>
                <a:tab pos="1956435" algn="l"/>
              </a:tabLst>
            </a:pPr>
            <a:r>
              <a:rPr lang="en-US" sz="2000" kern="0" spc="-10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sz="2000" kern="0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kern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482SFS.VCC.HomesteadARBVCC@us.af.mil</a:t>
            </a:r>
            <a:r>
              <a:rPr lang="en-US" sz="2000" b="1" kern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1157604" lvl="2" indent="-342900">
              <a:spcBef>
                <a:spcPts val="495"/>
              </a:spcBef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  <a:tabLst>
                <a:tab pos="1040130" algn="l"/>
                <a:tab pos="1956435" algn="l"/>
              </a:tabLst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Hours: Monday – Friday, Saturday (UTA), 8:00 am- 4:00 pm</a:t>
            </a:r>
            <a:endParaRPr lang="en-US" sz="2000" kern="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3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2EAC1-C54E-7386-4244-00373A36284C}"/>
              </a:ext>
            </a:extLst>
          </p:cNvPr>
          <p:cNvSpPr txBox="1">
            <a:spLocks/>
          </p:cNvSpPr>
          <p:nvPr/>
        </p:nvSpPr>
        <p:spPr>
          <a:xfrm>
            <a:off x="545431" y="1320599"/>
            <a:ext cx="11165306" cy="5117053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42900">
              <a:spcBef>
                <a:spcPts val="595"/>
              </a:spcBef>
              <a:buClr>
                <a:srgbClr val="151C77"/>
              </a:buClr>
              <a:buFont typeface="Wingdings" panose="05000000000000000000" pitchFamily="2" charset="2"/>
              <a:buChar char=""/>
              <a:tabLst>
                <a:tab pos="297815" algn="l"/>
                <a:tab pos="298450" algn="l"/>
              </a:tabLst>
            </a:pPr>
            <a:r>
              <a:rPr lang="en-US" kern="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WHAT</a:t>
            </a:r>
            <a:r>
              <a:rPr lang="en-US" kern="0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kern="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lang="en-US" kern="0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kern="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NEEDED</a:t>
            </a:r>
            <a:r>
              <a:rPr lang="en-US" kern="0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kern="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lang="en-US" kern="0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kern="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CONDUCT</a:t>
            </a:r>
            <a:r>
              <a:rPr lang="en-US" kern="0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kern="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US" kern="0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kern="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VIRTUAL</a:t>
            </a:r>
            <a:r>
              <a:rPr lang="en-US" kern="0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kern="0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PASS</a:t>
            </a:r>
            <a:endParaRPr lang="en-US" kern="0" dirty="0">
              <a:latin typeface="Arial"/>
              <a:cs typeface="Arial"/>
            </a:endParaRPr>
          </a:p>
          <a:p>
            <a:pPr marL="760730" lvl="1" indent="-342900">
              <a:spcBef>
                <a:spcPts val="500"/>
              </a:spcBef>
              <a:buClr>
                <a:srgbClr val="151C77"/>
              </a:buClr>
              <a:buFont typeface="Wingdings" panose="05000000000000000000" pitchFamily="2" charset="2"/>
              <a:buChar char=""/>
              <a:tabLst>
                <a:tab pos="701040" algn="l"/>
                <a:tab pos="701675" algn="l"/>
              </a:tabLst>
            </a:pPr>
            <a:endParaRPr lang="en-US" sz="2400" kern="0" dirty="0">
              <a:latin typeface="Arial"/>
              <a:cs typeface="Arial"/>
            </a:endParaRPr>
          </a:p>
          <a:p>
            <a:pPr marL="760730" lvl="1" indent="-342900">
              <a:spcBef>
                <a:spcPts val="500"/>
              </a:spcBef>
              <a:buClr>
                <a:srgbClr val="151C77"/>
              </a:buClr>
              <a:buFont typeface="Wingdings" panose="05000000000000000000" pitchFamily="2" charset="2"/>
              <a:buChar char=""/>
              <a:tabLst>
                <a:tab pos="701040" algn="l"/>
                <a:tab pos="701675" algn="l"/>
              </a:tabLst>
            </a:pPr>
            <a:r>
              <a:rPr lang="en-US" sz="2400" b="0" kern="0" dirty="0">
                <a:latin typeface="Arial"/>
                <a:cs typeface="Arial"/>
              </a:rPr>
              <a:t>Visitor</a:t>
            </a:r>
            <a:r>
              <a:rPr lang="en-US" sz="2400" b="0" kern="0" spc="-3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Creates</a:t>
            </a:r>
            <a:r>
              <a:rPr lang="en-US" sz="2400" b="0" kern="0" spc="-40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a</a:t>
            </a:r>
            <a:r>
              <a:rPr lang="en-US" sz="2400" b="0" kern="0" spc="-4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DBIDS</a:t>
            </a:r>
            <a:r>
              <a:rPr lang="en-US" sz="2400" b="0" kern="0" spc="-2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Profile</a:t>
            </a:r>
            <a:r>
              <a:rPr lang="en-US" sz="2400" b="0" kern="0" spc="-40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on</a:t>
            </a:r>
            <a:r>
              <a:rPr lang="en-US" sz="2400" b="0" kern="0" spc="-30" dirty="0">
                <a:latin typeface="Arial"/>
                <a:cs typeface="Arial"/>
              </a:rPr>
              <a:t> </a:t>
            </a:r>
            <a:r>
              <a:rPr lang="en-US" sz="2400" u="sng" kern="0" spc="-1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2C2CB8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https://dbids-</a:t>
            </a:r>
            <a:r>
              <a:rPr lang="en-US" sz="2400" u="sng" kern="0" spc="-2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2C2CB8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global-</a:t>
            </a:r>
            <a:r>
              <a:rPr lang="en-US" sz="2400" u="sng" kern="0" spc="-1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2C2CB8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enroll.dmdc.mil</a:t>
            </a:r>
            <a:endParaRPr lang="en-US" sz="2400" u="sng" kern="0" spc="-10" dirty="0">
              <a:solidFill>
                <a:schemeClr val="accent6">
                  <a:lumMod val="75000"/>
                </a:schemeClr>
              </a:solidFill>
              <a:uFill>
                <a:solidFill>
                  <a:srgbClr val="2C2CB8"/>
                </a:solidFill>
              </a:uFill>
              <a:latin typeface="Arial"/>
              <a:cs typeface="Arial"/>
            </a:endParaRPr>
          </a:p>
          <a:p>
            <a:pPr marL="1217930" lvl="2" indent="-342900">
              <a:spcBef>
                <a:spcPts val="500"/>
              </a:spcBef>
              <a:buClr>
                <a:srgbClr val="151C77"/>
              </a:buClr>
              <a:buFont typeface="Wingdings" panose="05000000000000000000" pitchFamily="2" charset="2"/>
              <a:buChar char=""/>
              <a:tabLst>
                <a:tab pos="701040" algn="l"/>
                <a:tab pos="701675" algn="l"/>
              </a:tabLst>
            </a:pPr>
            <a:r>
              <a:rPr lang="en-US" sz="2400" b="0" kern="0" spc="-10" dirty="0">
                <a:uFill>
                  <a:solidFill>
                    <a:srgbClr val="2C2CB8"/>
                  </a:solidFill>
                </a:uFill>
                <a:latin typeface="Arial"/>
                <a:cs typeface="Arial"/>
              </a:rPr>
              <a:t>Provide QR code to Sponsor</a:t>
            </a:r>
          </a:p>
          <a:p>
            <a:pPr lvl="1">
              <a:spcBef>
                <a:spcPts val="10"/>
              </a:spcBef>
              <a:buClr>
                <a:srgbClr val="151C77"/>
              </a:buClr>
            </a:pPr>
            <a:endParaRPr lang="en-US" sz="2400" b="0" kern="0" dirty="0">
              <a:latin typeface="Arial"/>
              <a:cs typeface="Arial"/>
            </a:endParaRPr>
          </a:p>
          <a:p>
            <a:pPr marL="760730" marR="568325" lvl="1" indent="-342900">
              <a:buClr>
                <a:srgbClr val="151C77"/>
              </a:buClr>
              <a:buFont typeface="Wingdings" panose="05000000000000000000" pitchFamily="2" charset="2"/>
              <a:buChar char=""/>
              <a:tabLst>
                <a:tab pos="701040" algn="l"/>
                <a:tab pos="701675" algn="l"/>
              </a:tabLst>
            </a:pPr>
            <a:r>
              <a:rPr lang="en-US" sz="2400" b="0" kern="0" dirty="0">
                <a:latin typeface="Arial"/>
                <a:cs typeface="Arial"/>
              </a:rPr>
              <a:t>Visitor</a:t>
            </a:r>
            <a:r>
              <a:rPr lang="en-US" sz="2400" b="0" kern="0" spc="-50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provides</a:t>
            </a:r>
            <a:r>
              <a:rPr lang="en-US" sz="2400" b="0" kern="0" spc="-4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a</a:t>
            </a:r>
            <a:r>
              <a:rPr lang="en-US" sz="2400" b="0" kern="0" spc="-5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scanned</a:t>
            </a:r>
            <a:r>
              <a:rPr lang="en-US" sz="2400" b="0" kern="0" spc="-5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front</a:t>
            </a:r>
            <a:r>
              <a:rPr lang="en-US" sz="2400" b="0" kern="0" spc="-6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&amp;</a:t>
            </a:r>
            <a:r>
              <a:rPr lang="en-US" sz="2400" b="0" kern="0" spc="-5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back</a:t>
            </a:r>
            <a:r>
              <a:rPr lang="en-US" sz="2400" b="0" kern="0" spc="-60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photocopy</a:t>
            </a:r>
            <a:r>
              <a:rPr lang="en-US" sz="2400" b="0" kern="0" spc="-5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of</a:t>
            </a:r>
            <a:r>
              <a:rPr lang="en-US" sz="2400" b="0" kern="0" spc="-6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a</a:t>
            </a:r>
            <a:r>
              <a:rPr lang="en-US" sz="2400" b="0" kern="0" spc="-55" dirty="0">
                <a:latin typeface="Arial"/>
                <a:cs typeface="Arial"/>
              </a:rPr>
              <a:t> Real ID compliant State or Federal issued identification</a:t>
            </a:r>
            <a:r>
              <a:rPr lang="en-US" sz="2400" b="0" kern="0" spc="-6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to</a:t>
            </a:r>
            <a:r>
              <a:rPr lang="en-US" sz="2400" b="0" kern="0" spc="-75" dirty="0">
                <a:latin typeface="Arial"/>
                <a:cs typeface="Arial"/>
              </a:rPr>
              <a:t> </a:t>
            </a:r>
            <a:r>
              <a:rPr lang="en-US" sz="2400" b="0" kern="0" dirty="0">
                <a:latin typeface="Arial"/>
                <a:cs typeface="Arial"/>
              </a:rPr>
              <a:t>the</a:t>
            </a:r>
            <a:r>
              <a:rPr lang="en-US" sz="2400" b="0" kern="0" spc="-70" dirty="0">
                <a:latin typeface="Arial"/>
                <a:cs typeface="Arial"/>
              </a:rPr>
              <a:t> S</a:t>
            </a:r>
            <a:r>
              <a:rPr lang="en-US" sz="2400" b="0" kern="0" spc="-10" dirty="0">
                <a:latin typeface="Arial"/>
                <a:cs typeface="Arial"/>
              </a:rPr>
              <a:t>ponsor</a:t>
            </a:r>
            <a:endParaRPr lang="en-US" sz="2400" b="0" kern="0" dirty="0">
              <a:latin typeface="Arial"/>
              <a:cs typeface="Arial"/>
            </a:endParaRPr>
          </a:p>
          <a:p>
            <a:pPr marL="800100" lvl="1" indent="-342900">
              <a:spcBef>
                <a:spcPts val="5"/>
              </a:spcBef>
              <a:buClr>
                <a:srgbClr val="151C77"/>
              </a:buClr>
              <a:buFont typeface="Wingdings" panose="05000000000000000000" pitchFamily="2" charset="2"/>
              <a:buChar char=""/>
            </a:pPr>
            <a:endParaRPr lang="en-US" sz="2400" b="0" kern="0" dirty="0">
              <a:latin typeface="Arial"/>
              <a:cs typeface="Arial"/>
            </a:endParaRPr>
          </a:p>
          <a:p>
            <a:pPr marL="760730" marR="5080" lvl="1" indent="-342900">
              <a:buClr>
                <a:srgbClr val="151C77"/>
              </a:buClr>
              <a:buFont typeface="Wingdings" panose="05000000000000000000" pitchFamily="2" charset="2"/>
              <a:buChar char=""/>
              <a:tabLst>
                <a:tab pos="701040" algn="l"/>
                <a:tab pos="701675" algn="l"/>
              </a:tabLst>
            </a:pPr>
            <a:r>
              <a:rPr lang="en-US" sz="2400" b="0" kern="0" dirty="0">
                <a:latin typeface="Arial"/>
                <a:cs typeface="Arial"/>
              </a:rPr>
              <a:t>Sponsor provides above QR code, Real ID photocopy, and completed FEW Visitor Request form to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482SFS.VCC.HomesteadARBVCC@us.af.mil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buFont typeface="Wingdings" panose="05000000000000000000" pitchFamily="2" charset="2"/>
              <a:buChar char=""/>
            </a:pPr>
            <a:endParaRPr lang="en-US" kern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F5184A-087C-3020-C6CD-D5565567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4" y="303431"/>
            <a:ext cx="9753600" cy="457200"/>
          </a:xfrm>
        </p:spPr>
        <p:txBody>
          <a:bodyPr/>
          <a:lstStyle/>
          <a:p>
            <a:pPr algn="ctr"/>
            <a:r>
              <a:rPr lang="en-US" sz="3200" dirty="0"/>
              <a:t>Virtual Pass</a:t>
            </a:r>
          </a:p>
        </p:txBody>
      </p:sp>
    </p:spTree>
    <p:extLst>
      <p:ext uri="{BB962C8B-B14F-4D97-AF65-F5344CB8AC3E}">
        <p14:creationId xmlns:p14="http://schemas.microsoft.com/office/powerpoint/2010/main" val="306862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33066" y="2116665"/>
            <a:ext cx="5122334" cy="406029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7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sz="3200" dirty="0">
                <a:cs typeface="Times New Roman"/>
              </a:rPr>
              <a:t>Step 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753B9A6B-8066-2BEB-33AC-608AA9649FE3}"/>
              </a:ext>
            </a:extLst>
          </p:cNvPr>
          <p:cNvSpPr txBox="1">
            <a:spLocks/>
          </p:cNvSpPr>
          <p:nvPr/>
        </p:nvSpPr>
        <p:spPr>
          <a:xfrm>
            <a:off x="609600" y="1423414"/>
            <a:ext cx="1097280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857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69900" marR="5080" indent="-457200"/>
            <a:r>
              <a:rPr lang="en-US" b="0" kern="0" dirty="0">
                <a:latin typeface="Arial"/>
                <a:cs typeface="Arial"/>
              </a:rPr>
              <a:t>Visitor</a:t>
            </a:r>
            <a:r>
              <a:rPr lang="en-US" b="0" kern="0" spc="-80" dirty="0">
                <a:latin typeface="Arial"/>
                <a:cs typeface="Arial"/>
              </a:rPr>
              <a:t> </a:t>
            </a:r>
            <a:r>
              <a:rPr lang="en-US" b="0" kern="0" dirty="0">
                <a:latin typeface="Arial"/>
                <a:cs typeface="Arial"/>
              </a:rPr>
              <a:t>visits</a:t>
            </a:r>
            <a:r>
              <a:rPr lang="en-US" b="0" kern="0" spc="-70" dirty="0">
                <a:latin typeface="Arial"/>
                <a:cs typeface="Arial"/>
              </a:rPr>
              <a:t> </a:t>
            </a:r>
            <a:r>
              <a:rPr lang="en-US" b="0" kern="0" dirty="0">
                <a:latin typeface="Arial"/>
                <a:cs typeface="Arial"/>
              </a:rPr>
              <a:t>the</a:t>
            </a:r>
            <a:r>
              <a:rPr lang="en-US" b="0" kern="0" spc="-90" dirty="0">
                <a:latin typeface="Arial"/>
                <a:cs typeface="Arial"/>
              </a:rPr>
              <a:t> </a:t>
            </a:r>
            <a:r>
              <a:rPr lang="en-US" b="0" kern="0" dirty="0">
                <a:latin typeface="Arial"/>
                <a:cs typeface="Arial"/>
              </a:rPr>
              <a:t>following</a:t>
            </a:r>
            <a:r>
              <a:rPr lang="en-US" b="0" kern="0" spc="-80" dirty="0">
                <a:latin typeface="Arial"/>
                <a:cs typeface="Arial"/>
              </a:rPr>
              <a:t> </a:t>
            </a:r>
            <a:r>
              <a:rPr lang="en-US" b="0" kern="0" dirty="0">
                <a:latin typeface="Arial"/>
                <a:cs typeface="Arial"/>
              </a:rPr>
              <a:t>website</a:t>
            </a:r>
            <a:r>
              <a:rPr lang="en-US" b="0" kern="0" spc="-85" dirty="0">
                <a:latin typeface="Arial"/>
                <a:cs typeface="Arial"/>
              </a:rPr>
              <a:t> </a:t>
            </a:r>
            <a:r>
              <a:rPr lang="en-US" b="0" kern="0" dirty="0">
                <a:latin typeface="Arial"/>
                <a:cs typeface="Arial"/>
              </a:rPr>
              <a:t>and</a:t>
            </a:r>
            <a:r>
              <a:rPr lang="en-US" b="0" kern="0" spc="-80" dirty="0">
                <a:latin typeface="Arial"/>
                <a:cs typeface="Arial"/>
              </a:rPr>
              <a:t> </a:t>
            </a:r>
            <a:r>
              <a:rPr lang="en-US" b="0" kern="0" dirty="0">
                <a:latin typeface="Arial"/>
                <a:cs typeface="Arial"/>
              </a:rPr>
              <a:t>fills</a:t>
            </a:r>
            <a:r>
              <a:rPr lang="en-US" b="0" kern="0" spc="-80" dirty="0">
                <a:latin typeface="Arial"/>
                <a:cs typeface="Arial"/>
              </a:rPr>
              <a:t> </a:t>
            </a:r>
            <a:r>
              <a:rPr lang="en-US" b="0" kern="0" dirty="0">
                <a:latin typeface="Arial"/>
                <a:cs typeface="Arial"/>
              </a:rPr>
              <a:t>out</a:t>
            </a:r>
            <a:r>
              <a:rPr lang="en-US" b="0" kern="0" spc="-80" dirty="0">
                <a:latin typeface="Arial"/>
                <a:cs typeface="Arial"/>
              </a:rPr>
              <a:t> </a:t>
            </a:r>
            <a:r>
              <a:rPr lang="en-US" b="0" kern="0" dirty="0">
                <a:latin typeface="Arial"/>
                <a:cs typeface="Arial"/>
              </a:rPr>
              <a:t>a</a:t>
            </a:r>
            <a:r>
              <a:rPr lang="en-US" b="0" kern="0" spc="-80" dirty="0">
                <a:latin typeface="Arial"/>
                <a:cs typeface="Arial"/>
              </a:rPr>
              <a:t> </a:t>
            </a:r>
            <a:r>
              <a:rPr lang="en-US" b="0" kern="0" spc="-20" dirty="0">
                <a:latin typeface="Arial"/>
                <a:cs typeface="Arial"/>
              </a:rPr>
              <a:t>Pre- </a:t>
            </a:r>
            <a:r>
              <a:rPr lang="en-US" b="0" kern="0" dirty="0">
                <a:latin typeface="Arial"/>
                <a:cs typeface="Arial"/>
              </a:rPr>
              <a:t>Enrollment</a:t>
            </a:r>
            <a:r>
              <a:rPr lang="en-US" b="0" kern="0" spc="-155" dirty="0">
                <a:latin typeface="Arial"/>
                <a:cs typeface="Arial"/>
              </a:rPr>
              <a:t> </a:t>
            </a:r>
            <a:r>
              <a:rPr lang="en-US" b="0" kern="0" spc="-10" dirty="0">
                <a:latin typeface="Arial"/>
                <a:cs typeface="Arial"/>
              </a:rPr>
              <a:t>Request located at:</a:t>
            </a:r>
            <a:endParaRPr lang="en-US" b="0" kern="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lang="en-US" kern="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212725" indent="0" algn="ctr">
              <a:buNone/>
            </a:pPr>
            <a:r>
              <a:rPr lang="en-US" kern="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kern="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https://dbids-global-enroll.dmdc.mil</a:t>
            </a:r>
            <a:r>
              <a:rPr lang="en-US" kern="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”</a:t>
            </a:r>
            <a:endParaRPr lang="en-US" kern="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00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33066" y="2116665"/>
            <a:ext cx="5122334" cy="406029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7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sz="3200" dirty="0">
                <a:cs typeface="Times New Roman"/>
              </a:rPr>
              <a:t>Step 1 Cont.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8DEF5314-E1BE-200A-1A15-43061E078A80}"/>
              </a:ext>
            </a:extLst>
          </p:cNvPr>
          <p:cNvGrpSpPr/>
          <p:nvPr/>
        </p:nvGrpSpPr>
        <p:grpSpPr>
          <a:xfrm>
            <a:off x="2927604" y="1377696"/>
            <a:ext cx="7232650" cy="4743450"/>
            <a:chOff x="2927604" y="1377696"/>
            <a:chExt cx="7232650" cy="474345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A6E80901-EA09-2063-3C8C-AE3D373373D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856" y="1377696"/>
              <a:ext cx="6358890" cy="4743450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AFE0925-2783-BEDC-3777-12865D05E1DF}"/>
                </a:ext>
              </a:extLst>
            </p:cNvPr>
            <p:cNvSpPr/>
            <p:nvPr/>
          </p:nvSpPr>
          <p:spPr>
            <a:xfrm>
              <a:off x="2927604" y="1719071"/>
              <a:ext cx="873760" cy="4017010"/>
            </a:xfrm>
            <a:custGeom>
              <a:avLst/>
              <a:gdLst/>
              <a:ahLst/>
              <a:cxnLst/>
              <a:rect l="l" t="t" r="r" b="b"/>
              <a:pathLst>
                <a:path w="873760" h="4017010">
                  <a:moveTo>
                    <a:pt x="873252" y="3792855"/>
                  </a:moveTo>
                  <a:lnTo>
                    <a:pt x="649605" y="3569208"/>
                  </a:lnTo>
                  <a:lnTo>
                    <a:pt x="649605" y="3756914"/>
                  </a:lnTo>
                  <a:lnTo>
                    <a:pt x="0" y="3756914"/>
                  </a:lnTo>
                  <a:lnTo>
                    <a:pt x="0" y="3828796"/>
                  </a:lnTo>
                  <a:lnTo>
                    <a:pt x="649605" y="3828796"/>
                  </a:lnTo>
                  <a:lnTo>
                    <a:pt x="649605" y="4016502"/>
                  </a:lnTo>
                  <a:lnTo>
                    <a:pt x="873252" y="3792855"/>
                  </a:lnTo>
                  <a:close/>
                </a:path>
                <a:path w="873760" h="4017010">
                  <a:moveTo>
                    <a:pt x="873252" y="2594991"/>
                  </a:moveTo>
                  <a:lnTo>
                    <a:pt x="648843" y="2370582"/>
                  </a:lnTo>
                  <a:lnTo>
                    <a:pt x="648843" y="2559050"/>
                  </a:lnTo>
                  <a:lnTo>
                    <a:pt x="0" y="2559050"/>
                  </a:lnTo>
                  <a:lnTo>
                    <a:pt x="0" y="2630932"/>
                  </a:lnTo>
                  <a:lnTo>
                    <a:pt x="648843" y="2630932"/>
                  </a:lnTo>
                  <a:lnTo>
                    <a:pt x="648843" y="2819400"/>
                  </a:lnTo>
                  <a:lnTo>
                    <a:pt x="873252" y="2594991"/>
                  </a:lnTo>
                  <a:close/>
                </a:path>
                <a:path w="873760" h="4017010">
                  <a:moveTo>
                    <a:pt x="873252" y="1172718"/>
                  </a:moveTo>
                  <a:lnTo>
                    <a:pt x="648462" y="947928"/>
                  </a:lnTo>
                  <a:lnTo>
                    <a:pt x="648462" y="1136650"/>
                  </a:lnTo>
                  <a:lnTo>
                    <a:pt x="0" y="1136650"/>
                  </a:lnTo>
                  <a:lnTo>
                    <a:pt x="0" y="1208786"/>
                  </a:lnTo>
                  <a:lnTo>
                    <a:pt x="648462" y="1208786"/>
                  </a:lnTo>
                  <a:lnTo>
                    <a:pt x="648462" y="1397508"/>
                  </a:lnTo>
                  <a:lnTo>
                    <a:pt x="873252" y="1172718"/>
                  </a:lnTo>
                  <a:close/>
                </a:path>
                <a:path w="873760" h="4017010">
                  <a:moveTo>
                    <a:pt x="873252" y="224028"/>
                  </a:moveTo>
                  <a:lnTo>
                    <a:pt x="649224" y="0"/>
                  </a:lnTo>
                  <a:lnTo>
                    <a:pt x="649224" y="188087"/>
                  </a:lnTo>
                  <a:lnTo>
                    <a:pt x="0" y="188087"/>
                  </a:lnTo>
                  <a:lnTo>
                    <a:pt x="0" y="259969"/>
                  </a:lnTo>
                  <a:lnTo>
                    <a:pt x="649224" y="259969"/>
                  </a:lnTo>
                  <a:lnTo>
                    <a:pt x="649224" y="448056"/>
                  </a:lnTo>
                  <a:lnTo>
                    <a:pt x="873252" y="224028"/>
                  </a:lnTo>
                  <a:close/>
                </a:path>
              </a:pathLst>
            </a:custGeom>
            <a:solidFill>
              <a:srgbClr val="161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74CFFB25-0434-0A9D-82FE-CE9F5E89A15C}"/>
              </a:ext>
            </a:extLst>
          </p:cNvPr>
          <p:cNvSpPr txBox="1"/>
          <p:nvPr/>
        </p:nvSpPr>
        <p:spPr>
          <a:xfrm>
            <a:off x="475741" y="1747774"/>
            <a:ext cx="2038350" cy="1325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Visitors</a:t>
            </a:r>
            <a:r>
              <a:rPr sz="1400" spc="-5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legal</a:t>
            </a:r>
            <a:r>
              <a:rPr sz="1400" spc="-6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first,</a:t>
            </a:r>
            <a:r>
              <a:rPr sz="1400" spc="-5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middle,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last</a:t>
            </a:r>
            <a:r>
              <a:rPr sz="1400" spc="-2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names</a:t>
            </a:r>
            <a:r>
              <a:rPr sz="1400" spc="-2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(suffix</a:t>
            </a:r>
            <a:r>
              <a:rPr sz="1400" spc="-3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6165D"/>
                </a:solidFill>
                <a:latin typeface="Arial"/>
                <a:cs typeface="Arial"/>
              </a:rPr>
              <a:t>if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applicable)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Arial"/>
              <a:cs typeface="Arial"/>
            </a:endParaRPr>
          </a:p>
          <a:p>
            <a:pPr marL="12700" marR="66040">
              <a:lnSpc>
                <a:spcPct val="100000"/>
              </a:lnSpc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Visitor’s</a:t>
            </a:r>
            <a:r>
              <a:rPr sz="1400" spc="-5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date</a:t>
            </a:r>
            <a:r>
              <a:rPr sz="1400" spc="-5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of</a:t>
            </a:r>
            <a:r>
              <a:rPr sz="1400" spc="-4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birth</a:t>
            </a:r>
            <a:r>
              <a:rPr sz="1400" spc="-5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6165D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citizenship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EF70C70-EB17-34D3-B589-9887E1FCB7A9}"/>
              </a:ext>
            </a:extLst>
          </p:cNvPr>
          <p:cNvSpPr txBox="1"/>
          <p:nvPr/>
        </p:nvSpPr>
        <p:spPr>
          <a:xfrm>
            <a:off x="475741" y="4117847"/>
            <a:ext cx="187261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Visitor’s</a:t>
            </a:r>
            <a:r>
              <a:rPr sz="1400" spc="-1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Social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Security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number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F7F483E-3629-65B1-42EF-179FD41D974A}"/>
              </a:ext>
            </a:extLst>
          </p:cNvPr>
          <p:cNvSpPr txBox="1"/>
          <p:nvPr/>
        </p:nvSpPr>
        <p:spPr>
          <a:xfrm>
            <a:off x="475741" y="5316982"/>
            <a:ext cx="1880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Visitor’s</a:t>
            </a:r>
            <a:r>
              <a:rPr sz="1400" spc="-6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valid</a:t>
            </a:r>
            <a:r>
              <a:rPr sz="1400" spc="-6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credential information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48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32DC90-BFB7-7682-925C-AC343B2C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1359"/>
            <a:ext cx="9753600" cy="457200"/>
          </a:xfrm>
        </p:spPr>
        <p:txBody>
          <a:bodyPr/>
          <a:lstStyle/>
          <a:p>
            <a:pPr algn="ctr"/>
            <a:r>
              <a:rPr lang="en-US" sz="3200" dirty="0"/>
              <a:t>Step 1 Cont.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89964A3F-00C6-435E-44FA-999A428EC78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5071" y="1327403"/>
            <a:ext cx="6340602" cy="5011674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6A501CCE-19DA-F438-D4A9-9DB9537647B5}"/>
              </a:ext>
            </a:extLst>
          </p:cNvPr>
          <p:cNvSpPr/>
          <p:nvPr/>
        </p:nvSpPr>
        <p:spPr>
          <a:xfrm>
            <a:off x="2927604" y="2565654"/>
            <a:ext cx="873760" cy="448945"/>
          </a:xfrm>
          <a:custGeom>
            <a:avLst/>
            <a:gdLst/>
            <a:ahLst/>
            <a:cxnLst/>
            <a:rect l="l" t="t" r="r" b="b"/>
            <a:pathLst>
              <a:path w="873760" h="448944">
                <a:moveTo>
                  <a:pt x="648843" y="0"/>
                </a:moveTo>
                <a:lnTo>
                  <a:pt x="648843" y="188468"/>
                </a:lnTo>
                <a:lnTo>
                  <a:pt x="0" y="188468"/>
                </a:lnTo>
                <a:lnTo>
                  <a:pt x="0" y="260350"/>
                </a:lnTo>
                <a:lnTo>
                  <a:pt x="648843" y="260350"/>
                </a:lnTo>
                <a:lnTo>
                  <a:pt x="648843" y="448818"/>
                </a:lnTo>
                <a:lnTo>
                  <a:pt x="873251" y="224409"/>
                </a:lnTo>
                <a:lnTo>
                  <a:pt x="648843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7453E3C-B94F-4932-23CA-6B4DAA59F6BB}"/>
              </a:ext>
            </a:extLst>
          </p:cNvPr>
          <p:cNvSpPr/>
          <p:nvPr/>
        </p:nvSpPr>
        <p:spPr>
          <a:xfrm>
            <a:off x="2927604" y="3608767"/>
            <a:ext cx="873760" cy="448945"/>
          </a:xfrm>
          <a:custGeom>
            <a:avLst/>
            <a:gdLst/>
            <a:ahLst/>
            <a:cxnLst/>
            <a:rect l="l" t="t" r="r" b="b"/>
            <a:pathLst>
              <a:path w="873760" h="448944">
                <a:moveTo>
                  <a:pt x="648843" y="0"/>
                </a:moveTo>
                <a:lnTo>
                  <a:pt x="648843" y="188468"/>
                </a:lnTo>
                <a:lnTo>
                  <a:pt x="0" y="188468"/>
                </a:lnTo>
                <a:lnTo>
                  <a:pt x="0" y="260350"/>
                </a:lnTo>
                <a:lnTo>
                  <a:pt x="648843" y="260350"/>
                </a:lnTo>
                <a:lnTo>
                  <a:pt x="648843" y="448818"/>
                </a:lnTo>
                <a:lnTo>
                  <a:pt x="873251" y="224409"/>
                </a:lnTo>
                <a:lnTo>
                  <a:pt x="648843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36539C1-7868-0AEC-5DF4-02BA62DD60FB}"/>
              </a:ext>
            </a:extLst>
          </p:cNvPr>
          <p:cNvSpPr txBox="1"/>
          <p:nvPr/>
        </p:nvSpPr>
        <p:spPr>
          <a:xfrm>
            <a:off x="475741" y="2519425"/>
            <a:ext cx="2324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Visitor’s</a:t>
            </a:r>
            <a:r>
              <a:rPr sz="1400" spc="-8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description</a:t>
            </a:r>
            <a:r>
              <a:rPr sz="1400" spc="-8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matching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valid</a:t>
            </a:r>
            <a:r>
              <a:rPr sz="1400" spc="-5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credentials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2F32172D-A971-3C16-7F32-56B3E60F7790}"/>
              </a:ext>
            </a:extLst>
          </p:cNvPr>
          <p:cNvSpPr txBox="1"/>
          <p:nvPr/>
        </p:nvSpPr>
        <p:spPr>
          <a:xfrm>
            <a:off x="475741" y="3632453"/>
            <a:ext cx="20859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Visitor’s</a:t>
            </a:r>
            <a:r>
              <a:rPr sz="1400" spc="-6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height</a:t>
            </a:r>
            <a:r>
              <a:rPr sz="1400" spc="-6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and</a:t>
            </a:r>
            <a:r>
              <a:rPr sz="1400" spc="-6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weight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669B0B73-46B2-E451-2DE7-92B9295B548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7655" y="1280922"/>
            <a:ext cx="5344667" cy="4959858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9D003D82-D4C1-3438-8F87-F1D32DD8991C}"/>
              </a:ext>
            </a:extLst>
          </p:cNvPr>
          <p:cNvSpPr/>
          <p:nvPr/>
        </p:nvSpPr>
        <p:spPr>
          <a:xfrm>
            <a:off x="3774947" y="2058923"/>
            <a:ext cx="871855" cy="449580"/>
          </a:xfrm>
          <a:custGeom>
            <a:avLst/>
            <a:gdLst/>
            <a:ahLst/>
            <a:cxnLst/>
            <a:rect l="l" t="t" r="r" b="b"/>
            <a:pathLst>
              <a:path w="871854" h="449580">
                <a:moveTo>
                  <a:pt x="646938" y="0"/>
                </a:moveTo>
                <a:lnTo>
                  <a:pt x="646938" y="188722"/>
                </a:lnTo>
                <a:lnTo>
                  <a:pt x="0" y="188722"/>
                </a:lnTo>
                <a:lnTo>
                  <a:pt x="0" y="260858"/>
                </a:lnTo>
                <a:lnTo>
                  <a:pt x="646938" y="260858"/>
                </a:lnTo>
                <a:lnTo>
                  <a:pt x="646938" y="449579"/>
                </a:lnTo>
                <a:lnTo>
                  <a:pt x="871727" y="224789"/>
                </a:lnTo>
                <a:lnTo>
                  <a:pt x="646938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7FC6078-C3CC-65F7-C749-34C3871551EA}"/>
              </a:ext>
            </a:extLst>
          </p:cNvPr>
          <p:cNvSpPr/>
          <p:nvPr/>
        </p:nvSpPr>
        <p:spPr>
          <a:xfrm>
            <a:off x="3774947" y="3946397"/>
            <a:ext cx="871855" cy="449580"/>
          </a:xfrm>
          <a:custGeom>
            <a:avLst/>
            <a:gdLst/>
            <a:ahLst/>
            <a:cxnLst/>
            <a:rect l="l" t="t" r="r" b="b"/>
            <a:pathLst>
              <a:path w="871854" h="449579">
                <a:moveTo>
                  <a:pt x="646938" y="0"/>
                </a:moveTo>
                <a:lnTo>
                  <a:pt x="646938" y="188721"/>
                </a:lnTo>
                <a:lnTo>
                  <a:pt x="0" y="188721"/>
                </a:lnTo>
                <a:lnTo>
                  <a:pt x="0" y="260857"/>
                </a:lnTo>
                <a:lnTo>
                  <a:pt x="646938" y="260857"/>
                </a:lnTo>
                <a:lnTo>
                  <a:pt x="646938" y="449579"/>
                </a:lnTo>
                <a:lnTo>
                  <a:pt x="871727" y="224789"/>
                </a:lnTo>
                <a:lnTo>
                  <a:pt x="646938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40447E4-E869-F444-407E-29452E28F7DE}"/>
              </a:ext>
            </a:extLst>
          </p:cNvPr>
          <p:cNvSpPr/>
          <p:nvPr/>
        </p:nvSpPr>
        <p:spPr>
          <a:xfrm>
            <a:off x="3774946" y="4900902"/>
            <a:ext cx="871855" cy="449580"/>
          </a:xfrm>
          <a:custGeom>
            <a:avLst/>
            <a:gdLst/>
            <a:ahLst/>
            <a:cxnLst/>
            <a:rect l="l" t="t" r="r" b="b"/>
            <a:pathLst>
              <a:path w="871854" h="449579">
                <a:moveTo>
                  <a:pt x="646938" y="0"/>
                </a:moveTo>
                <a:lnTo>
                  <a:pt x="646938" y="188721"/>
                </a:lnTo>
                <a:lnTo>
                  <a:pt x="0" y="188721"/>
                </a:lnTo>
                <a:lnTo>
                  <a:pt x="0" y="260857"/>
                </a:lnTo>
                <a:lnTo>
                  <a:pt x="646938" y="260857"/>
                </a:lnTo>
                <a:lnTo>
                  <a:pt x="646938" y="449579"/>
                </a:lnTo>
                <a:lnTo>
                  <a:pt x="871727" y="224789"/>
                </a:lnTo>
                <a:lnTo>
                  <a:pt x="646938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4E3C660-529A-05BC-3A1D-6A4BB6D49A34}"/>
              </a:ext>
            </a:extLst>
          </p:cNvPr>
          <p:cNvSpPr txBox="1"/>
          <p:nvPr/>
        </p:nvSpPr>
        <p:spPr>
          <a:xfrm>
            <a:off x="1321816" y="2012950"/>
            <a:ext cx="201866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Visitor’s</a:t>
            </a:r>
            <a:r>
              <a:rPr sz="1400" spc="-7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physical</a:t>
            </a:r>
            <a:r>
              <a:rPr sz="1400" spc="-7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address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41C99A6-0093-D834-D10B-F478B729D59C}"/>
              </a:ext>
            </a:extLst>
          </p:cNvPr>
          <p:cNvSpPr txBox="1"/>
          <p:nvPr/>
        </p:nvSpPr>
        <p:spPr>
          <a:xfrm>
            <a:off x="1321816" y="3900677"/>
            <a:ext cx="1140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Visitor’s</a:t>
            </a:r>
            <a:r>
              <a:rPr sz="1400" spc="-7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Email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B61CF925-201E-B937-8FCF-03640500085A}"/>
              </a:ext>
            </a:extLst>
          </p:cNvPr>
          <p:cNvSpPr txBox="1"/>
          <p:nvPr/>
        </p:nvSpPr>
        <p:spPr>
          <a:xfrm>
            <a:off x="1321816" y="4907279"/>
            <a:ext cx="18402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Visitor’s</a:t>
            </a:r>
            <a:r>
              <a:rPr sz="1400" spc="-7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phone</a:t>
            </a:r>
            <a:r>
              <a:rPr sz="1400" spc="-7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number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0C8527D2-879B-8CF5-8E6F-E3EDAA2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1359"/>
            <a:ext cx="9753600" cy="457200"/>
          </a:xfrm>
        </p:spPr>
        <p:txBody>
          <a:bodyPr/>
          <a:lstStyle/>
          <a:p>
            <a:pPr algn="ctr"/>
            <a:r>
              <a:rPr lang="en-US" sz="3200" dirty="0"/>
              <a:t>Step 1 Cont.</a:t>
            </a:r>
          </a:p>
        </p:txBody>
      </p:sp>
    </p:spTree>
    <p:extLst>
      <p:ext uri="{BB962C8B-B14F-4D97-AF65-F5344CB8AC3E}">
        <p14:creationId xmlns:p14="http://schemas.microsoft.com/office/powerpoint/2010/main" val="14214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pic>
        <p:nvPicPr>
          <p:cNvPr id="12" name="object 3">
            <a:extLst>
              <a:ext uri="{FF2B5EF4-FFF2-40B4-BE49-F238E27FC236}">
                <a16:creationId xmlns:a16="http://schemas.microsoft.com/office/drawing/2014/main" id="{2C020234-22E8-DE30-0DCF-C6B1AD9CB3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5147" y="1371600"/>
            <a:ext cx="5275326" cy="5004054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458770C1-1A94-91B1-E0AC-AAFBA3343583}"/>
              </a:ext>
            </a:extLst>
          </p:cNvPr>
          <p:cNvSpPr/>
          <p:nvPr/>
        </p:nvSpPr>
        <p:spPr>
          <a:xfrm>
            <a:off x="4270648" y="2218291"/>
            <a:ext cx="871855" cy="447675"/>
          </a:xfrm>
          <a:custGeom>
            <a:avLst/>
            <a:gdLst/>
            <a:ahLst/>
            <a:cxnLst/>
            <a:rect l="l" t="t" r="r" b="b"/>
            <a:pathLst>
              <a:path w="871854" h="447675">
                <a:moveTo>
                  <a:pt x="648081" y="0"/>
                </a:moveTo>
                <a:lnTo>
                  <a:pt x="648081" y="187706"/>
                </a:lnTo>
                <a:lnTo>
                  <a:pt x="0" y="187706"/>
                </a:lnTo>
                <a:lnTo>
                  <a:pt x="0" y="259587"/>
                </a:lnTo>
                <a:lnTo>
                  <a:pt x="648081" y="259587"/>
                </a:lnTo>
                <a:lnTo>
                  <a:pt x="648081" y="447294"/>
                </a:lnTo>
                <a:lnTo>
                  <a:pt x="871727" y="223647"/>
                </a:lnTo>
                <a:lnTo>
                  <a:pt x="648081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06BB225E-F887-D330-76EF-1FEE602EFDF3}"/>
              </a:ext>
            </a:extLst>
          </p:cNvPr>
          <p:cNvSpPr/>
          <p:nvPr/>
        </p:nvSpPr>
        <p:spPr>
          <a:xfrm>
            <a:off x="4270647" y="2894628"/>
            <a:ext cx="871855" cy="447675"/>
          </a:xfrm>
          <a:custGeom>
            <a:avLst/>
            <a:gdLst/>
            <a:ahLst/>
            <a:cxnLst/>
            <a:rect l="l" t="t" r="r" b="b"/>
            <a:pathLst>
              <a:path w="871854" h="447675">
                <a:moveTo>
                  <a:pt x="648081" y="0"/>
                </a:moveTo>
                <a:lnTo>
                  <a:pt x="648081" y="187706"/>
                </a:lnTo>
                <a:lnTo>
                  <a:pt x="0" y="187706"/>
                </a:lnTo>
                <a:lnTo>
                  <a:pt x="0" y="259587"/>
                </a:lnTo>
                <a:lnTo>
                  <a:pt x="648081" y="259587"/>
                </a:lnTo>
                <a:lnTo>
                  <a:pt x="648081" y="447294"/>
                </a:lnTo>
                <a:lnTo>
                  <a:pt x="871727" y="223647"/>
                </a:lnTo>
                <a:lnTo>
                  <a:pt x="648081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E257CFF-9265-1A16-D32E-1EB1451CECA3}"/>
              </a:ext>
            </a:extLst>
          </p:cNvPr>
          <p:cNvSpPr/>
          <p:nvPr/>
        </p:nvSpPr>
        <p:spPr>
          <a:xfrm>
            <a:off x="4270646" y="3732281"/>
            <a:ext cx="871855" cy="447675"/>
          </a:xfrm>
          <a:custGeom>
            <a:avLst/>
            <a:gdLst/>
            <a:ahLst/>
            <a:cxnLst/>
            <a:rect l="l" t="t" r="r" b="b"/>
            <a:pathLst>
              <a:path w="871854" h="447675">
                <a:moveTo>
                  <a:pt x="648081" y="0"/>
                </a:moveTo>
                <a:lnTo>
                  <a:pt x="648081" y="187706"/>
                </a:lnTo>
                <a:lnTo>
                  <a:pt x="0" y="187706"/>
                </a:lnTo>
                <a:lnTo>
                  <a:pt x="0" y="259587"/>
                </a:lnTo>
                <a:lnTo>
                  <a:pt x="648081" y="259587"/>
                </a:lnTo>
                <a:lnTo>
                  <a:pt x="648081" y="447294"/>
                </a:lnTo>
                <a:lnTo>
                  <a:pt x="871727" y="223647"/>
                </a:lnTo>
                <a:lnTo>
                  <a:pt x="648081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2142CEF-517A-F586-1156-3483CC96BF74}"/>
              </a:ext>
            </a:extLst>
          </p:cNvPr>
          <p:cNvSpPr/>
          <p:nvPr/>
        </p:nvSpPr>
        <p:spPr>
          <a:xfrm>
            <a:off x="4270645" y="4574756"/>
            <a:ext cx="871855" cy="447675"/>
          </a:xfrm>
          <a:custGeom>
            <a:avLst/>
            <a:gdLst/>
            <a:ahLst/>
            <a:cxnLst/>
            <a:rect l="l" t="t" r="r" b="b"/>
            <a:pathLst>
              <a:path w="871854" h="447675">
                <a:moveTo>
                  <a:pt x="648081" y="0"/>
                </a:moveTo>
                <a:lnTo>
                  <a:pt x="648081" y="187706"/>
                </a:lnTo>
                <a:lnTo>
                  <a:pt x="0" y="187706"/>
                </a:lnTo>
                <a:lnTo>
                  <a:pt x="0" y="259587"/>
                </a:lnTo>
                <a:lnTo>
                  <a:pt x="648081" y="259587"/>
                </a:lnTo>
                <a:lnTo>
                  <a:pt x="648081" y="447294"/>
                </a:lnTo>
                <a:lnTo>
                  <a:pt x="871727" y="223647"/>
                </a:lnTo>
                <a:lnTo>
                  <a:pt x="648081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06F5C07A-6304-3362-71A8-EADCCFB079FA}"/>
              </a:ext>
            </a:extLst>
          </p:cNvPr>
          <p:cNvSpPr/>
          <p:nvPr/>
        </p:nvSpPr>
        <p:spPr>
          <a:xfrm>
            <a:off x="4270644" y="5162707"/>
            <a:ext cx="871855" cy="447675"/>
          </a:xfrm>
          <a:custGeom>
            <a:avLst/>
            <a:gdLst/>
            <a:ahLst/>
            <a:cxnLst/>
            <a:rect l="l" t="t" r="r" b="b"/>
            <a:pathLst>
              <a:path w="871854" h="447675">
                <a:moveTo>
                  <a:pt x="648081" y="0"/>
                </a:moveTo>
                <a:lnTo>
                  <a:pt x="648081" y="187706"/>
                </a:lnTo>
                <a:lnTo>
                  <a:pt x="0" y="187706"/>
                </a:lnTo>
                <a:lnTo>
                  <a:pt x="0" y="259587"/>
                </a:lnTo>
                <a:lnTo>
                  <a:pt x="648081" y="259587"/>
                </a:lnTo>
                <a:lnTo>
                  <a:pt x="648081" y="447294"/>
                </a:lnTo>
                <a:lnTo>
                  <a:pt x="871727" y="223647"/>
                </a:lnTo>
                <a:lnTo>
                  <a:pt x="648081" y="0"/>
                </a:lnTo>
                <a:close/>
              </a:path>
            </a:pathLst>
          </a:custGeom>
          <a:solidFill>
            <a:srgbClr val="161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6594FCD0-7C39-4722-0F6D-91ECD42172F7}"/>
              </a:ext>
            </a:extLst>
          </p:cNvPr>
          <p:cNvSpPr txBox="1"/>
          <p:nvPr/>
        </p:nvSpPr>
        <p:spPr>
          <a:xfrm>
            <a:off x="457200" y="2246709"/>
            <a:ext cx="3808476" cy="32823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Sponsor’s</a:t>
            </a:r>
            <a:r>
              <a:rPr sz="1400" spc="-6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first</a:t>
            </a:r>
            <a:r>
              <a:rPr sz="1400" spc="-4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and</a:t>
            </a:r>
            <a:r>
              <a:rPr sz="1400" spc="-5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Last</a:t>
            </a:r>
            <a:r>
              <a:rPr sz="1400" spc="-5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6165D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Sponsor’s</a:t>
            </a:r>
            <a:r>
              <a:rPr sz="1400" spc="-8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165D"/>
                </a:solidFill>
                <a:latin typeface="Arial"/>
                <a:cs typeface="Arial"/>
              </a:rPr>
              <a:t>contact</a:t>
            </a:r>
            <a:r>
              <a:rPr sz="1400" spc="-7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65D"/>
                </a:solidFill>
                <a:latin typeface="Arial"/>
                <a:cs typeface="Arial"/>
              </a:rPr>
              <a:t>information</a:t>
            </a:r>
            <a:endParaRPr lang="en-US" sz="1400" spc="-1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400" spc="-1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400" spc="-1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400" spc="-1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>
                <a:solidFill>
                  <a:srgbClr val="16165D"/>
                </a:solidFill>
                <a:latin typeface="Arial"/>
                <a:cs typeface="Arial"/>
              </a:rPr>
              <a:t>Installation visitor is requesting access to</a:t>
            </a:r>
          </a:p>
          <a:p>
            <a:pPr marL="12700">
              <a:lnSpc>
                <a:spcPct val="100000"/>
              </a:lnSpc>
            </a:pPr>
            <a:endParaRPr lang="en-US" sz="1400" spc="-1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400" spc="-1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400" spc="-1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>
                <a:solidFill>
                  <a:srgbClr val="16165D"/>
                </a:solidFill>
                <a:latin typeface="Arial"/>
                <a:cs typeface="Arial"/>
              </a:rPr>
              <a:t>Duration of Visit (Cannot exceed 30 calendar days)</a:t>
            </a:r>
          </a:p>
          <a:p>
            <a:pPr marL="12700">
              <a:lnSpc>
                <a:spcPct val="100000"/>
              </a:lnSpc>
            </a:pPr>
            <a:endParaRPr lang="en-US" sz="1400" spc="-10" dirty="0">
              <a:solidFill>
                <a:srgbClr val="16165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>
                <a:solidFill>
                  <a:srgbClr val="16165D"/>
                </a:solidFill>
                <a:latin typeface="Arial"/>
                <a:cs typeface="Arial"/>
              </a:rPr>
              <a:t>Purpose of Visit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39C08237-5F85-84A8-CC7D-5C1A7DE2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1359"/>
            <a:ext cx="9753600" cy="457200"/>
          </a:xfrm>
        </p:spPr>
        <p:txBody>
          <a:bodyPr/>
          <a:lstStyle/>
          <a:p>
            <a:pPr algn="ctr"/>
            <a:r>
              <a:rPr lang="en-US" sz="3200" dirty="0"/>
              <a:t>Step 1 Cont.</a:t>
            </a:r>
          </a:p>
        </p:txBody>
      </p:sp>
    </p:spTree>
    <p:extLst>
      <p:ext uri="{BB962C8B-B14F-4D97-AF65-F5344CB8AC3E}">
        <p14:creationId xmlns:p14="http://schemas.microsoft.com/office/powerpoint/2010/main" val="43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22EA6ABB-87E2-70BC-6B5E-0E832940D0E3}"/>
              </a:ext>
            </a:extLst>
          </p:cNvPr>
          <p:cNvSpPr txBox="1"/>
          <p:nvPr/>
        </p:nvSpPr>
        <p:spPr>
          <a:xfrm>
            <a:off x="355854" y="1219200"/>
            <a:ext cx="1122654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The Visitor</a:t>
            </a:r>
            <a:r>
              <a:rPr sz="2400" spc="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6165D"/>
                </a:solidFill>
                <a:latin typeface="Arial"/>
                <a:cs typeface="Arial"/>
              </a:rPr>
              <a:t>will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save</a:t>
            </a:r>
            <a:r>
              <a:rPr sz="2400" spc="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(Print </a:t>
            </a:r>
            <a:r>
              <a:rPr sz="2400" spc="-25" dirty="0">
                <a:solidFill>
                  <a:srgbClr val="16165D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PDF) </a:t>
            </a:r>
            <a:r>
              <a:rPr sz="2400" spc="-20" dirty="0">
                <a:solidFill>
                  <a:srgbClr val="16165D"/>
                </a:solidFill>
                <a:latin typeface="Arial"/>
                <a:cs typeface="Arial"/>
              </a:rPr>
              <a:t>this </a:t>
            </a:r>
            <a:r>
              <a:rPr sz="2400" spc="-10" dirty="0">
                <a:solidFill>
                  <a:srgbClr val="16165D"/>
                </a:solidFill>
                <a:latin typeface="Arial"/>
                <a:cs typeface="Arial"/>
              </a:rPr>
              <a:t>confirmation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page</a:t>
            </a:r>
            <a:r>
              <a:rPr sz="2400" spc="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send</a:t>
            </a:r>
            <a:r>
              <a:rPr sz="2400" spc="-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6165D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16165D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16165D"/>
                </a:solidFill>
                <a:latin typeface="Arial"/>
                <a:cs typeface="Arial"/>
              </a:rPr>
              <a:t>ponsor.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900073D1-007B-BA7D-BCAD-3448828A56D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8964" y="2155204"/>
            <a:ext cx="7434072" cy="4184904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65BDC04A-93FA-967C-E223-B915D8B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1359"/>
            <a:ext cx="9753600" cy="457200"/>
          </a:xfrm>
        </p:spPr>
        <p:txBody>
          <a:bodyPr/>
          <a:lstStyle/>
          <a:p>
            <a:pPr algn="ctr"/>
            <a:r>
              <a:rPr lang="en-US" sz="3200" dirty="0"/>
              <a:t>Step 1 Cont.</a:t>
            </a:r>
          </a:p>
        </p:txBody>
      </p:sp>
    </p:spTree>
    <p:extLst>
      <p:ext uri="{BB962C8B-B14F-4D97-AF65-F5344CB8AC3E}">
        <p14:creationId xmlns:p14="http://schemas.microsoft.com/office/powerpoint/2010/main" val="11585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42E63-133D-49B7-97AA-EEF5DBE65D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95" y="97848"/>
            <a:ext cx="1186543" cy="13255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32DC90-BFB7-7682-925C-AC343B2C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3431"/>
            <a:ext cx="9753600" cy="457200"/>
          </a:xfrm>
        </p:spPr>
        <p:txBody>
          <a:bodyPr/>
          <a:lstStyle/>
          <a:p>
            <a:pPr algn="ctr"/>
            <a:r>
              <a:rPr lang="en-US" sz="3600" dirty="0"/>
              <a:t>Step</a:t>
            </a:r>
            <a:r>
              <a:rPr lang="en-US" sz="3200" dirty="0"/>
              <a:t> 2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5A08B6E-8D58-DB69-6A45-D52163DCF43D}"/>
              </a:ext>
            </a:extLst>
          </p:cNvPr>
          <p:cNvSpPr txBox="1"/>
          <p:nvPr/>
        </p:nvSpPr>
        <p:spPr>
          <a:xfrm>
            <a:off x="381000" y="1295400"/>
            <a:ext cx="11201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Visitor</a:t>
            </a:r>
            <a:r>
              <a:rPr sz="2400" spc="-7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scans</a:t>
            </a:r>
            <a:r>
              <a:rPr sz="2400" spc="-7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both</a:t>
            </a:r>
            <a:r>
              <a:rPr sz="2400" spc="-8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the</a:t>
            </a:r>
            <a:r>
              <a:rPr sz="2400" spc="-7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front</a:t>
            </a:r>
            <a:r>
              <a:rPr sz="2400" spc="-8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back</a:t>
            </a:r>
            <a:r>
              <a:rPr sz="2400" spc="-7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of</a:t>
            </a:r>
            <a:r>
              <a:rPr sz="2400" spc="-8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their</a:t>
            </a:r>
            <a:r>
              <a:rPr sz="2400" spc="-8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lang="en-US" sz="2400" spc="-80" dirty="0">
                <a:solidFill>
                  <a:srgbClr val="16165D"/>
                </a:solidFill>
                <a:latin typeface="Arial"/>
                <a:cs typeface="Arial"/>
              </a:rPr>
              <a:t>Real ID</a:t>
            </a:r>
            <a:r>
              <a:rPr sz="2400" spc="-10" dirty="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16165D"/>
                </a:solidFill>
                <a:latin typeface="Arial"/>
                <a:cs typeface="Arial"/>
              </a:rPr>
              <a:t>compliant </a:t>
            </a:r>
            <a:r>
              <a:rPr sz="2400" dirty="0">
                <a:solidFill>
                  <a:srgbClr val="16165D"/>
                </a:solidFill>
                <a:latin typeface="Arial"/>
                <a:cs typeface="Arial"/>
              </a:rPr>
              <a:t>photo</a:t>
            </a:r>
            <a:r>
              <a:rPr lang="en-US" sz="2400" dirty="0">
                <a:solidFill>
                  <a:srgbClr val="16165D"/>
                </a:solidFill>
                <a:latin typeface="Arial"/>
                <a:cs typeface="Arial"/>
              </a:rPr>
              <a:t> identification and provide to Sponsor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28" name="Picture 4" descr="new driver license front">
            <a:extLst>
              <a:ext uri="{FF2B5EF4-FFF2-40B4-BE49-F238E27FC236}">
                <a16:creationId xmlns:a16="http://schemas.microsoft.com/office/drawing/2014/main" id="{10D21B2B-5158-A32C-3A95-D0603D47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7" y="2745615"/>
            <a:ext cx="4510087" cy="28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ck of new drivers license starting august 2020">
            <a:extLst>
              <a:ext uri="{FF2B5EF4-FFF2-40B4-BE49-F238E27FC236}">
                <a16:creationId xmlns:a16="http://schemas.microsoft.com/office/drawing/2014/main" id="{A15D2A9A-53CD-4B32-E5CD-F187BED0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27" y="2722916"/>
            <a:ext cx="4510087" cy="28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6FF"/>
        </a:solidFill>
        <a:ln w="9525">
          <a:noFill/>
          <a:miter lim="800000"/>
          <a:headEnd/>
          <a:tailEnd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6FF"/>
        </a:solidFill>
        <a:ln w="9525">
          <a:noFill/>
          <a:miter lim="800000"/>
          <a:headEnd/>
          <a:tailEnd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6FF"/>
        </a:solidFill>
        <a:ln w="9525">
          <a:noFill/>
          <a:miter lim="800000"/>
          <a:headEnd/>
          <a:tailEnd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8ECC11386374CB32A9033ED7C40AC" ma:contentTypeVersion="4" ma:contentTypeDescription="Create a new document." ma:contentTypeScope="" ma:versionID="d81bea24f2a6ff626d820ca1d8db7aea">
  <xsd:schema xmlns:xsd="http://www.w3.org/2001/XMLSchema" xmlns:xs="http://www.w3.org/2001/XMLSchema" xmlns:p="http://schemas.microsoft.com/office/2006/metadata/properties" xmlns:ns2="ef98740a-7f8b-4670-9217-7b6a01e061f5" xmlns:ns3="71d523c3-51a0-4efb-80bc-c4bd41a0477a" targetNamespace="http://schemas.microsoft.com/office/2006/metadata/properties" ma:root="true" ma:fieldsID="c7d842547501fbc5f8f4bf0ee615a78f" ns2:_="" ns3:_="">
    <xsd:import namespace="ef98740a-7f8b-4670-9217-7b6a01e061f5"/>
    <xsd:import namespace="71d523c3-51a0-4efb-80bc-c4bd41a047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8740a-7f8b-4670-9217-7b6a01e06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523c3-51a0-4efb-80bc-c4bd41a047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138994-FDA0-46D7-9D6F-F607978E3A4A}">
  <ds:schemaRefs>
    <ds:schemaRef ds:uri="71d523c3-51a0-4efb-80bc-c4bd41a0477a"/>
    <ds:schemaRef ds:uri="ef98740a-7f8b-4670-9217-7b6a01e061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8DC87C-EDBA-4EEB-BF96-1481443AFCDB}">
  <ds:schemaRefs>
    <ds:schemaRef ds:uri="71d523c3-51a0-4efb-80bc-c4bd41a0477a"/>
    <ds:schemaRef ds:uri="ef98740a-7f8b-4670-9217-7b6a01e061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F1B2E1-DDD0-4A84-A354-D1D2BE789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555</Words>
  <Application>Microsoft Office PowerPoint</Application>
  <PresentationFormat>Widescreen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Schoolbook</vt:lpstr>
      <vt:lpstr>Wingdings</vt:lpstr>
      <vt:lpstr>1_USAF(Unclas)</vt:lpstr>
      <vt:lpstr>2_USAF(Unclas)</vt:lpstr>
      <vt:lpstr>3_USAF(Unclas)</vt:lpstr>
      <vt:lpstr>DBIDS Virtual Enrollment System (DVES)</vt:lpstr>
      <vt:lpstr>Virtual Pass</vt:lpstr>
      <vt:lpstr>Step 1</vt:lpstr>
      <vt:lpstr>Step 1 Cont.</vt:lpstr>
      <vt:lpstr>Step 1 Cont.</vt:lpstr>
      <vt:lpstr>Step 1 Cont.</vt:lpstr>
      <vt:lpstr>Step 1 Cont.</vt:lpstr>
      <vt:lpstr>Step 1 Cont.</vt:lpstr>
      <vt:lpstr>Step 2</vt:lpstr>
      <vt:lpstr>Step 3</vt:lpstr>
      <vt:lpstr>Sponsor to Finalize</vt:lpstr>
      <vt:lpstr>Visitor Pass Example</vt:lpstr>
      <vt:lpstr>Virtual Passes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482d Security Forces Squadron</dc:title>
  <dc:creator>SAMS, JAMES W Maj USAF AFRC 482 SFS/S3</dc:creator>
  <cp:lastModifiedBy>JESSICA</cp:lastModifiedBy>
  <cp:revision>11</cp:revision>
  <cp:lastPrinted>2022-08-11T15:12:34Z</cp:lastPrinted>
  <dcterms:created xsi:type="dcterms:W3CDTF">2019-07-29T13:24:21Z</dcterms:created>
  <dcterms:modified xsi:type="dcterms:W3CDTF">2023-06-06T15:49:18Z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0x0101006FC8ECC11386374CB32A9033ED7C40AC</vt:lpwstr>
  </property>
  <property fmtid="{D5CDD505-2E9C-101B-9397-08002B2CF9AE}" pid="3" name="_dlc_DocIdItemGuid">
    <vt:lpwstr>ceb7309e-fae1-4b31-ab9c-657e70ce3d1e</vt:lpwstr>
  </property>
  <property fmtid="{D5CDD505-2E9C-101B-9397-08002B2CF9AE}" pid="4" name="Order">
    <vt:r8>200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_ShortcutSiteId">
    <vt:lpwstr/>
  </property>
  <property fmtid="{D5CDD505-2E9C-101B-9397-08002B2CF9AE}" pid="8" name="_ShortcutUrl">
    <vt:lpwstr/>
  </property>
</Properties>
</file>